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omments/modernComment_102_FE73D69B.xml" ContentType="application/vnd.ms-powerpoint.comment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8" r:id="rId3"/>
    <p:sldId id="264" r:id="rId4"/>
    <p:sldId id="259" r:id="rId5"/>
    <p:sldId id="260" r:id="rId6"/>
    <p:sldId id="261" r:id="rId7"/>
    <p:sldId id="262" r:id="rId8"/>
    <p:sldId id="265" r:id="rId9"/>
    <p:sldId id="266" r:id="rId10"/>
    <p:sldId id="267" r:id="rId11"/>
    <p:sldId id="274" r:id="rId12"/>
    <p:sldId id="263" r:id="rId13"/>
    <p:sldId id="257" r:id="rId14"/>
    <p:sldId id="271" r:id="rId15"/>
    <p:sldId id="272" r:id="rId16"/>
    <p:sldId id="273" r:id="rId17"/>
    <p:sldId id="268" r:id="rId18"/>
    <p:sldId id="270" r:id="rId19"/>
    <p:sldId id="269"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7135E9-6549-E306-46C0-289760F3AE24}" name="Ard Verweij" initials="AV" userId="S::ard.verweij@haskoning.com::0c49bb2e-9b28-44ae-950b-3cbcb0b8dc3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9254"/>
    <a:srgbClr val="000000"/>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A62DC3-789C-4B3A-9AE2-640CA93F7D55}" v="20" dt="2025-11-26T17:37:49.0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5" autoAdjust="0"/>
    <p:restoredTop sz="76209" autoAdjust="0"/>
  </p:normalViewPr>
  <p:slideViewPr>
    <p:cSldViewPr snapToGrid="0">
      <p:cViewPr varScale="1">
        <p:scale>
          <a:sx n="83" d="100"/>
          <a:sy n="83" d="100"/>
        </p:scale>
        <p:origin x="14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erd, Minko de" userId="b709212d-6c40-44ec-9a27-5019b1f3e4f6" providerId="ADAL" clId="{F871ABF1-34DC-4A01-A789-8B1AFBA86BA8}"/>
    <pc:docChg chg="custSel addSld delSld modSld">
      <pc:chgData name="Weerd, Minko de" userId="b709212d-6c40-44ec-9a27-5019b1f3e4f6" providerId="ADAL" clId="{F871ABF1-34DC-4A01-A789-8B1AFBA86BA8}" dt="2025-11-26T17:37:59.232" v="132" actId="47"/>
      <pc:docMkLst>
        <pc:docMk/>
      </pc:docMkLst>
      <pc:sldChg chg="addSp delSp modSp mod">
        <pc:chgData name="Weerd, Minko de" userId="b709212d-6c40-44ec-9a27-5019b1f3e4f6" providerId="ADAL" clId="{F871ABF1-34DC-4A01-A789-8B1AFBA86BA8}" dt="2025-11-26T17:37:49.082" v="129"/>
        <pc:sldMkLst>
          <pc:docMk/>
          <pc:sldMk cId="379972446" sldId="267"/>
        </pc:sldMkLst>
        <pc:spChg chg="mod">
          <ac:chgData name="Weerd, Minko de" userId="b709212d-6c40-44ec-9a27-5019b1f3e4f6" providerId="ADAL" clId="{F871ABF1-34DC-4A01-A789-8B1AFBA86BA8}" dt="2025-11-26T07:21:40.490" v="5" actId="5793"/>
          <ac:spMkLst>
            <pc:docMk/>
            <pc:sldMk cId="379972446" sldId="267"/>
            <ac:spMk id="2" creationId="{A9B05F75-DDEB-AD56-BCD3-DDC92BDDC1FB}"/>
          </ac:spMkLst>
        </pc:spChg>
        <pc:graphicFrameChg chg="add mod">
          <ac:chgData name="Weerd, Minko de" userId="b709212d-6c40-44ec-9a27-5019b1f3e4f6" providerId="ADAL" clId="{F871ABF1-34DC-4A01-A789-8B1AFBA86BA8}" dt="2025-11-26T17:37:49.082" v="129"/>
          <ac:graphicFrameMkLst>
            <pc:docMk/>
            <pc:sldMk cId="379972446" sldId="267"/>
            <ac:graphicFrameMk id="6" creationId="{46C48CC3-DC62-3E93-7A7D-41C2C50D1A3C}"/>
          </ac:graphicFrameMkLst>
        </pc:graphicFrameChg>
        <pc:picChg chg="add del mod">
          <ac:chgData name="Weerd, Minko de" userId="b709212d-6c40-44ec-9a27-5019b1f3e4f6" providerId="ADAL" clId="{F871ABF1-34DC-4A01-A789-8B1AFBA86BA8}" dt="2025-11-26T17:36:34.939" v="119" actId="478"/>
          <ac:picMkLst>
            <pc:docMk/>
            <pc:sldMk cId="379972446" sldId="267"/>
            <ac:picMk id="5" creationId="{C00BFB00-43A0-5314-DEF0-33668E00A9FF}"/>
          </ac:picMkLst>
        </pc:picChg>
      </pc:sldChg>
      <pc:sldChg chg="addSp delSp modSp add mod">
        <pc:chgData name="Weerd, Minko de" userId="b709212d-6c40-44ec-9a27-5019b1f3e4f6" providerId="ADAL" clId="{F871ABF1-34DC-4A01-A789-8B1AFBA86BA8}" dt="2025-11-26T17:36:19.425" v="118" actId="1076"/>
        <pc:sldMkLst>
          <pc:docMk/>
          <pc:sldMk cId="3881475580" sldId="274"/>
        </pc:sldMkLst>
        <pc:spChg chg="mod">
          <ac:chgData name="Weerd, Minko de" userId="b709212d-6c40-44ec-9a27-5019b1f3e4f6" providerId="ADAL" clId="{F871ABF1-34DC-4A01-A789-8B1AFBA86BA8}" dt="2025-11-26T07:22:16.267" v="12" actId="5793"/>
          <ac:spMkLst>
            <pc:docMk/>
            <pc:sldMk cId="3881475580" sldId="274"/>
            <ac:spMk id="2" creationId="{39C72923-F89C-C470-86A9-BF64F7190933}"/>
          </ac:spMkLst>
        </pc:spChg>
        <pc:graphicFrameChg chg="add mod">
          <ac:chgData name="Weerd, Minko de" userId="b709212d-6c40-44ec-9a27-5019b1f3e4f6" providerId="ADAL" clId="{F871ABF1-34DC-4A01-A789-8B1AFBA86BA8}" dt="2025-11-26T17:36:19.425" v="118" actId="1076"/>
          <ac:graphicFrameMkLst>
            <pc:docMk/>
            <pc:sldMk cId="3881475580" sldId="274"/>
            <ac:graphicFrameMk id="6" creationId="{CE6AD0EE-6991-81BA-B264-8BE43E78A6F6}"/>
          </ac:graphicFrameMkLst>
        </pc:graphicFrameChg>
        <pc:picChg chg="add del mod">
          <ac:chgData name="Weerd, Minko de" userId="b709212d-6c40-44ec-9a27-5019b1f3e4f6" providerId="ADAL" clId="{F871ABF1-34DC-4A01-A789-8B1AFBA86BA8}" dt="2025-11-26T17:35:36.293" v="111" actId="478"/>
          <ac:picMkLst>
            <pc:docMk/>
            <pc:sldMk cId="3881475580" sldId="274"/>
            <ac:picMk id="5" creationId="{B983FC67-DD6C-CF9F-6EF1-C000C9DDF86A}"/>
          </ac:picMkLst>
        </pc:picChg>
      </pc:sldChg>
      <pc:sldChg chg="addSp modSp add del mod">
        <pc:chgData name="Weerd, Minko de" userId="b709212d-6c40-44ec-9a27-5019b1f3e4f6" providerId="ADAL" clId="{F871ABF1-34DC-4A01-A789-8B1AFBA86BA8}" dt="2025-11-26T17:37:54.260" v="130" actId="47"/>
        <pc:sldMkLst>
          <pc:docMk/>
          <pc:sldMk cId="2327883679" sldId="275"/>
        </pc:sldMkLst>
        <pc:spChg chg="mod">
          <ac:chgData name="Weerd, Minko de" userId="b709212d-6c40-44ec-9a27-5019b1f3e4f6" providerId="ADAL" clId="{F871ABF1-34DC-4A01-A789-8B1AFBA86BA8}" dt="2025-11-26T07:22:47.713" v="19" actId="5793"/>
          <ac:spMkLst>
            <pc:docMk/>
            <pc:sldMk cId="2327883679" sldId="275"/>
            <ac:spMk id="2" creationId="{B52C0193-246C-7B13-84C5-FA763A3712E0}"/>
          </ac:spMkLst>
        </pc:spChg>
        <pc:spChg chg="mod">
          <ac:chgData name="Weerd, Minko de" userId="b709212d-6c40-44ec-9a27-5019b1f3e4f6" providerId="ADAL" clId="{F871ABF1-34DC-4A01-A789-8B1AFBA86BA8}" dt="2025-11-26T07:23:30.421" v="51" actId="20577"/>
          <ac:spMkLst>
            <pc:docMk/>
            <pc:sldMk cId="2327883679" sldId="275"/>
            <ac:spMk id="3" creationId="{96A0AD27-9719-6EEB-2B0E-E788703A26AD}"/>
          </ac:spMkLst>
        </pc:spChg>
        <pc:picChg chg="add mod">
          <ac:chgData name="Weerd, Minko de" userId="b709212d-6c40-44ec-9a27-5019b1f3e4f6" providerId="ADAL" clId="{F871ABF1-34DC-4A01-A789-8B1AFBA86BA8}" dt="2025-11-26T07:24:57.256" v="110" actId="1076"/>
          <ac:picMkLst>
            <pc:docMk/>
            <pc:sldMk cId="2327883679" sldId="275"/>
            <ac:picMk id="5" creationId="{BC59B2AE-CA67-9614-2E13-82CA9B194A1D}"/>
          </ac:picMkLst>
        </pc:picChg>
      </pc:sldChg>
      <pc:sldChg chg="addSp delSp modSp add del mod">
        <pc:chgData name="Weerd, Minko de" userId="b709212d-6c40-44ec-9a27-5019b1f3e4f6" providerId="ADAL" clId="{F871ABF1-34DC-4A01-A789-8B1AFBA86BA8}" dt="2025-11-26T17:37:56.898" v="131" actId="47"/>
        <pc:sldMkLst>
          <pc:docMk/>
          <pc:sldMk cId="3035271125" sldId="276"/>
        </pc:sldMkLst>
        <pc:spChg chg="del">
          <ac:chgData name="Weerd, Minko de" userId="b709212d-6c40-44ec-9a27-5019b1f3e4f6" providerId="ADAL" clId="{F871ABF1-34DC-4A01-A789-8B1AFBA86BA8}" dt="2025-11-26T07:23:37.253" v="52" actId="478"/>
          <ac:spMkLst>
            <pc:docMk/>
            <pc:sldMk cId="3035271125" sldId="276"/>
            <ac:spMk id="2" creationId="{1A6D4333-F9DB-4D18-8365-3F29C7A6EB11}"/>
          </ac:spMkLst>
        </pc:spChg>
        <pc:spChg chg="mod">
          <ac:chgData name="Weerd, Minko de" userId="b709212d-6c40-44ec-9a27-5019b1f3e4f6" providerId="ADAL" clId="{F871ABF1-34DC-4A01-A789-8B1AFBA86BA8}" dt="2025-11-26T07:24:43.693" v="105" actId="1076"/>
          <ac:spMkLst>
            <pc:docMk/>
            <pc:sldMk cId="3035271125" sldId="276"/>
            <ac:spMk id="3" creationId="{454BF302-7B45-0DAC-6762-F51DA708352F}"/>
          </ac:spMkLst>
        </pc:spChg>
        <pc:spChg chg="add del mod">
          <ac:chgData name="Weerd, Minko de" userId="b709212d-6c40-44ec-9a27-5019b1f3e4f6" providerId="ADAL" clId="{F871ABF1-34DC-4A01-A789-8B1AFBA86BA8}" dt="2025-11-26T07:23:57.739" v="56" actId="478"/>
          <ac:spMkLst>
            <pc:docMk/>
            <pc:sldMk cId="3035271125" sldId="276"/>
            <ac:spMk id="6" creationId="{B81471FB-02FC-ACCB-38AA-E31DB1B59D41}"/>
          </ac:spMkLst>
        </pc:spChg>
        <pc:graphicFrameChg chg="add mod">
          <ac:chgData name="Weerd, Minko de" userId="b709212d-6c40-44ec-9a27-5019b1f3e4f6" providerId="ADAL" clId="{F871ABF1-34DC-4A01-A789-8B1AFBA86BA8}" dt="2025-11-26T07:23:55.722" v="55" actId="1076"/>
          <ac:graphicFrameMkLst>
            <pc:docMk/>
            <pc:sldMk cId="3035271125" sldId="276"/>
            <ac:graphicFrameMk id="7" creationId="{22BBD939-7EFA-7CA3-7FA7-B399CF930856}"/>
          </ac:graphicFrameMkLst>
        </pc:graphicFrameChg>
      </pc:sldChg>
      <pc:sldChg chg="addSp delSp modSp add del mod">
        <pc:chgData name="Weerd, Minko de" userId="b709212d-6c40-44ec-9a27-5019b1f3e4f6" providerId="ADAL" clId="{F871ABF1-34DC-4A01-A789-8B1AFBA86BA8}" dt="2025-11-26T17:37:59.232" v="132" actId="47"/>
        <pc:sldMkLst>
          <pc:docMk/>
          <pc:sldMk cId="1902904802" sldId="277"/>
        </pc:sldMkLst>
        <pc:spChg chg="del">
          <ac:chgData name="Weerd, Minko de" userId="b709212d-6c40-44ec-9a27-5019b1f3e4f6" providerId="ADAL" clId="{F871ABF1-34DC-4A01-A789-8B1AFBA86BA8}" dt="2025-11-26T07:24:20.741" v="78" actId="478"/>
          <ac:spMkLst>
            <pc:docMk/>
            <pc:sldMk cId="1902904802" sldId="277"/>
            <ac:spMk id="2" creationId="{98580ECB-63F6-BB3B-5099-22939D3D5FF3}"/>
          </ac:spMkLst>
        </pc:spChg>
        <pc:spChg chg="mod">
          <ac:chgData name="Weerd, Minko de" userId="b709212d-6c40-44ec-9a27-5019b1f3e4f6" providerId="ADAL" clId="{F871ABF1-34DC-4A01-A789-8B1AFBA86BA8}" dt="2025-11-26T07:24:38.824" v="104" actId="1076"/>
          <ac:spMkLst>
            <pc:docMk/>
            <pc:sldMk cId="1902904802" sldId="277"/>
            <ac:spMk id="3" creationId="{D559AA8B-4EC9-5A2D-661D-159C130161B1}"/>
          </ac:spMkLst>
        </pc:spChg>
        <pc:spChg chg="add del mod">
          <ac:chgData name="Weerd, Minko de" userId="b709212d-6c40-44ec-9a27-5019b1f3e4f6" providerId="ADAL" clId="{F871ABF1-34DC-4A01-A789-8B1AFBA86BA8}" dt="2025-11-26T07:24:29.377" v="82" actId="478"/>
          <ac:spMkLst>
            <pc:docMk/>
            <pc:sldMk cId="1902904802" sldId="277"/>
            <ac:spMk id="6" creationId="{6423C410-BEE1-EEE9-F3DF-DA88DD46DDE3}"/>
          </ac:spMkLst>
        </pc:spChg>
        <pc:graphicFrameChg chg="add mod">
          <ac:chgData name="Weerd, Minko de" userId="b709212d-6c40-44ec-9a27-5019b1f3e4f6" providerId="ADAL" clId="{F871ABF1-34DC-4A01-A789-8B1AFBA86BA8}" dt="2025-11-26T07:24:27.254" v="81" actId="1076"/>
          <ac:graphicFrameMkLst>
            <pc:docMk/>
            <pc:sldMk cId="1902904802" sldId="277"/>
            <ac:graphicFrameMk id="7" creationId="{BEEF4E50-32F2-7FA2-90E8-59109AC9581C}"/>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maure\Downloads\Kopie%20van%20Begroting%202025%20-%202026%20251124%2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aure\Downloads\Kopie%20van%20Begroting%202025%20-%202026%20251124%20(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nl-NL"/>
              <a:t>Overzicht kosten BEGROTING 25/26 </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0.24580342235028205"/>
          <c:y val="0.18729849677881175"/>
          <c:w val="0.45935639574852949"/>
          <c:h val="0.650312227500488"/>
        </c:manualLayout>
      </c:layout>
      <c:pieChart>
        <c:varyColors val="1"/>
        <c:ser>
          <c:idx val="0"/>
          <c:order val="0"/>
          <c:explosion val="3"/>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4977-479A-AB69-32D494EE43DC}"/>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4977-479A-AB69-32D494EE43DC}"/>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4977-479A-AB69-32D494EE43DC}"/>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4977-479A-AB69-32D494EE43DC}"/>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4977-479A-AB69-32D494EE43DC}"/>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4977-479A-AB69-32D494EE43DC}"/>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4977-479A-AB69-32D494EE43DC}"/>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4977-479A-AB69-32D494EE43DC}"/>
              </c:ext>
            </c:extLst>
          </c:dPt>
          <c:dLbls>
            <c:dLbl>
              <c:idx val="0"/>
              <c:layout>
                <c:manualLayout>
                  <c:x val="9.4122583354499717E-2"/>
                  <c:y val="-2.4418925656270987E-2"/>
                </c:manualLayout>
              </c:layout>
              <c:tx>
                <c:rich>
                  <a:bodyPr rot="0" spcFirstLastPara="1" vertOverflow="ellipsis" vert="horz" wrap="square" lIns="38100" tIns="19050" rIns="38100" bIns="19050" anchor="ctr" anchorCtr="1">
                    <a:noAutofit/>
                  </a:bodyPr>
                  <a:lstStyle/>
                  <a:p>
                    <a:pPr>
                      <a:defRPr sz="1200" b="1" i="0" u="none" strike="noStrike" kern="1200" spc="0" baseline="0">
                        <a:solidFill>
                          <a:schemeClr val="accent1"/>
                        </a:solidFill>
                        <a:latin typeface="+mn-lt"/>
                        <a:ea typeface="+mn-ea"/>
                        <a:cs typeface="+mn-cs"/>
                      </a:defRPr>
                    </a:pPr>
                    <a:fld id="{426A9D28-24A2-4C9E-B9AA-B770F3AE0FEC}" type="CATEGORYNAME">
                      <a:rPr lang="en-US" sz="1200" baseline="0"/>
                      <a:pPr>
                        <a:defRPr sz="1200"/>
                      </a:pPr>
                      <a:t>[CATEGORIENAAM]</a:t>
                    </a:fld>
                    <a:r>
                      <a:rPr lang="en-US" sz="1200" baseline="0"/>
                      <a:t>; </a:t>
                    </a:r>
                    <a:fld id="{EB5C401E-53FF-4BE2-9488-70E948303E58}" type="PERCENTAGE">
                      <a:rPr lang="en-US" sz="1200" baseline="0"/>
                      <a:pPr>
                        <a:defRPr sz="1200"/>
                      </a:pPr>
                      <a:t>[PERCENTAGE]</a:t>
                    </a:fld>
                    <a:endParaRPr lang="en-US" sz="1200" baseline="0"/>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6506816084386614"/>
                      <c:h val="5.1739411694417321E-2"/>
                    </c:manualLayout>
                  </c15:layout>
                  <c15:dlblFieldTable/>
                  <c15:showDataLabelsRange val="0"/>
                </c:ext>
                <c:ext xmlns:c16="http://schemas.microsoft.com/office/drawing/2014/chart" uri="{C3380CC4-5D6E-409C-BE32-E72D297353CC}">
                  <c16:uniqueId val="{00000001-4977-479A-AB69-32D494EE43DC}"/>
                </c:ext>
              </c:extLst>
            </c:dLbl>
            <c:dLbl>
              <c:idx val="1"/>
              <c:layout>
                <c:manualLayout>
                  <c:x val="7.339412322658205E-2"/>
                  <c:y val="5.2973157063949221E-2"/>
                </c:manualLayout>
              </c:layout>
              <c:tx>
                <c:rich>
                  <a:bodyPr rot="0" spcFirstLastPara="1" vertOverflow="clip" horzOverflow="clip" vert="horz" wrap="square" lIns="38100" tIns="19050" rIns="38100" bIns="19050" anchor="ctr" anchorCtr="1">
                    <a:spAutoFit/>
                  </a:bodyPr>
                  <a:lstStyle/>
                  <a:p>
                    <a:pPr>
                      <a:defRPr sz="1200" b="1" i="0" u="none" strike="noStrike" kern="1200" baseline="0">
                        <a:ln>
                          <a:noFill/>
                        </a:ln>
                        <a:solidFill>
                          <a:schemeClr val="accent1"/>
                        </a:solidFill>
                        <a:latin typeface="+mn-lt"/>
                        <a:ea typeface="+mn-ea"/>
                        <a:cs typeface="+mn-cs"/>
                      </a:defRPr>
                    </a:pPr>
                    <a:fld id="{ED9E1345-AA20-44DA-8BD3-81F7584592B9}" type="CATEGORYNAME">
                      <a:rPr lang="en-US" sz="1200" baseline="0">
                        <a:ln>
                          <a:noFill/>
                        </a:ln>
                        <a:solidFill>
                          <a:schemeClr val="accent2"/>
                        </a:solidFill>
                      </a:rPr>
                      <a:pPr>
                        <a:defRPr sz="1200">
                          <a:ln>
                            <a:noFill/>
                          </a:ln>
                          <a:solidFill>
                            <a:schemeClr val="accent1"/>
                          </a:solidFill>
                        </a:defRPr>
                      </a:pPr>
                      <a:t>[CATEGORIENAAM]</a:t>
                    </a:fld>
                    <a:r>
                      <a:rPr lang="en-US" sz="1200" baseline="0">
                        <a:ln>
                          <a:noFill/>
                        </a:ln>
                        <a:solidFill>
                          <a:schemeClr val="accent2"/>
                        </a:solidFill>
                      </a:rPr>
                      <a:t>; </a:t>
                    </a:r>
                    <a:fld id="{532D83D8-8E5F-483E-B703-154A76F9125A}" type="PERCENTAGE">
                      <a:rPr lang="en-US" sz="1200" baseline="0">
                        <a:ln>
                          <a:noFill/>
                        </a:ln>
                        <a:solidFill>
                          <a:schemeClr val="accent2"/>
                        </a:solidFill>
                      </a:rPr>
                      <a:pPr>
                        <a:defRPr sz="1200">
                          <a:ln>
                            <a:noFill/>
                          </a:ln>
                          <a:solidFill>
                            <a:schemeClr val="accent1"/>
                          </a:solidFill>
                        </a:defRPr>
                      </a:pPr>
                      <a:t>[PERCENTAGE]</a:t>
                    </a:fld>
                    <a:endParaRPr lang="en-US" sz="1200" baseline="0">
                      <a:ln>
                        <a:noFill/>
                      </a:ln>
                      <a:solidFill>
                        <a:schemeClr val="accent2"/>
                      </a:solidFill>
                    </a:endParaRPr>
                  </a:p>
                </c:rich>
              </c:tx>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ln>
                        <a:noFill/>
                      </a:ln>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2460588924707914"/>
                      <c:h val="0.1132761121888551"/>
                    </c:manualLayout>
                  </c15:layout>
                  <c15:dlblFieldTable/>
                  <c15:showDataLabelsRange val="0"/>
                </c:ext>
                <c:ext xmlns:c16="http://schemas.microsoft.com/office/drawing/2014/chart" uri="{C3380CC4-5D6E-409C-BE32-E72D297353CC}">
                  <c16:uniqueId val="{00000003-4977-479A-AB69-32D494EE43DC}"/>
                </c:ext>
              </c:extLst>
            </c:dLbl>
            <c:dLbl>
              <c:idx val="2"/>
              <c:layout>
                <c:manualLayout>
                  <c:x val="0.10899837999557226"/>
                  <c:y val="2.482272133565722E-2"/>
                </c:manualLayout>
              </c:layout>
              <c:tx>
                <c:rich>
                  <a:bodyPr rot="0" spcFirstLastPara="1" vertOverflow="ellipsis" vert="horz" wrap="square" lIns="38100" tIns="19050" rIns="38100" bIns="19050" anchor="ctr" anchorCtr="1">
                    <a:spAutoFit/>
                  </a:bodyPr>
                  <a:lstStyle/>
                  <a:p>
                    <a:pPr>
                      <a:defRPr sz="1200" b="1" i="0" u="none" strike="noStrike" kern="1200" spc="0" baseline="0">
                        <a:solidFill>
                          <a:schemeClr val="accent6">
                            <a:lumMod val="50000"/>
                          </a:schemeClr>
                        </a:solidFill>
                        <a:latin typeface="+mn-lt"/>
                        <a:ea typeface="+mn-ea"/>
                        <a:cs typeface="+mn-cs"/>
                      </a:defRPr>
                    </a:pPr>
                    <a:fld id="{13797071-BCAF-4987-9866-0625D8F24E1A}" type="CATEGORYNAME">
                      <a:rPr lang="en-US" sz="1200" baseline="0">
                        <a:solidFill>
                          <a:schemeClr val="accent6">
                            <a:lumMod val="50000"/>
                          </a:schemeClr>
                        </a:solidFill>
                      </a:rPr>
                      <a:pPr>
                        <a:defRPr sz="1200">
                          <a:solidFill>
                            <a:schemeClr val="accent6">
                              <a:lumMod val="50000"/>
                            </a:schemeClr>
                          </a:solidFill>
                        </a:defRPr>
                      </a:pPr>
                      <a:t>[CATEGORIENAAM]</a:t>
                    </a:fld>
                    <a:r>
                      <a:rPr lang="en-US" sz="1200" baseline="0">
                        <a:solidFill>
                          <a:schemeClr val="accent6">
                            <a:lumMod val="50000"/>
                          </a:schemeClr>
                        </a:solidFill>
                      </a:rPr>
                      <a:t>; </a:t>
                    </a:r>
                    <a:fld id="{74077DB0-7A5F-456A-9C1B-B68D20D89191}" type="PERCENTAGE">
                      <a:rPr lang="en-US" sz="1200" baseline="0">
                        <a:solidFill>
                          <a:schemeClr val="accent6">
                            <a:lumMod val="50000"/>
                          </a:schemeClr>
                        </a:solidFill>
                      </a:rPr>
                      <a:pPr>
                        <a:defRPr sz="1200">
                          <a:solidFill>
                            <a:schemeClr val="accent6">
                              <a:lumMod val="50000"/>
                            </a:schemeClr>
                          </a:solidFill>
                        </a:defRPr>
                      </a:pPr>
                      <a:t>[PERCENTAGE]</a:t>
                    </a:fld>
                    <a:endParaRPr lang="en-US" sz="1200" baseline="0">
                      <a:solidFill>
                        <a:schemeClr val="accent6">
                          <a:lumMod val="50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6">
                          <a:lumMod val="5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977-479A-AB69-32D494EE43DC}"/>
                </c:ext>
              </c:extLst>
            </c:dLbl>
            <c:dLbl>
              <c:idx val="3"/>
              <c:layout>
                <c:manualLayout>
                  <c:x val="-0.14112294336866829"/>
                  <c:y val="7.0961525245924723E-2"/>
                </c:manualLayout>
              </c:layout>
              <c:tx>
                <c:rich>
                  <a:bodyPr rot="0" spcFirstLastPara="1" vertOverflow="ellipsis" vert="horz" wrap="square" lIns="38100" tIns="19050" rIns="38100" bIns="19050" anchor="ctr" anchorCtr="1">
                    <a:noAutofit/>
                  </a:bodyPr>
                  <a:lstStyle/>
                  <a:p>
                    <a:pPr>
                      <a:defRPr sz="1200" b="1" i="0" u="none" strike="noStrike" kern="1200" spc="0" baseline="0">
                        <a:solidFill>
                          <a:schemeClr val="accent4">
                            <a:lumMod val="60000"/>
                            <a:lumOff val="40000"/>
                          </a:schemeClr>
                        </a:solidFill>
                        <a:latin typeface="+mn-lt"/>
                        <a:ea typeface="+mn-ea"/>
                        <a:cs typeface="+mn-cs"/>
                      </a:defRPr>
                    </a:pPr>
                    <a:fld id="{A908A1DA-A1D5-4C71-A554-1AFC72DA37B9}" type="CATEGORYNAME">
                      <a:rPr lang="en-US" sz="1200" baseline="0">
                        <a:solidFill>
                          <a:schemeClr val="accent4">
                            <a:lumMod val="60000"/>
                            <a:lumOff val="40000"/>
                          </a:schemeClr>
                        </a:solidFill>
                      </a:rPr>
                      <a:pPr>
                        <a:defRPr sz="1200">
                          <a:solidFill>
                            <a:schemeClr val="accent4">
                              <a:lumMod val="60000"/>
                              <a:lumOff val="40000"/>
                            </a:schemeClr>
                          </a:solidFill>
                        </a:defRPr>
                      </a:pPr>
                      <a:t>[CATEGORIENAAM]</a:t>
                    </a:fld>
                    <a:r>
                      <a:rPr lang="en-US" sz="1200" baseline="0">
                        <a:solidFill>
                          <a:schemeClr val="accent4">
                            <a:lumMod val="60000"/>
                            <a:lumOff val="40000"/>
                          </a:schemeClr>
                        </a:solidFill>
                      </a:rPr>
                      <a:t>; </a:t>
                    </a:r>
                    <a:fld id="{9ED8B758-A488-4635-9134-B927796C82CA}" type="PERCENTAGE">
                      <a:rPr lang="en-US" sz="1200" baseline="0">
                        <a:solidFill>
                          <a:schemeClr val="accent4">
                            <a:lumMod val="60000"/>
                            <a:lumOff val="40000"/>
                          </a:schemeClr>
                        </a:solidFill>
                      </a:rPr>
                      <a:pPr>
                        <a:defRPr sz="1200">
                          <a:solidFill>
                            <a:schemeClr val="accent4">
                              <a:lumMod val="60000"/>
                              <a:lumOff val="40000"/>
                            </a:schemeClr>
                          </a:solidFill>
                        </a:defRPr>
                      </a:pPr>
                      <a:t>[PERCENTAGE]</a:t>
                    </a:fld>
                    <a:endParaRPr lang="en-US" sz="1200" baseline="0">
                      <a:solidFill>
                        <a:schemeClr val="accent4">
                          <a:lumMod val="60000"/>
                          <a:lumOff val="40000"/>
                        </a:schemeClr>
                      </a:solidFill>
                    </a:endParaRPr>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accent4">
                          <a:lumMod val="60000"/>
                          <a:lumOff val="4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7891803082541727"/>
                      <c:h val="7.9270607321970943E-2"/>
                    </c:manualLayout>
                  </c15:layout>
                  <c15:dlblFieldTable/>
                  <c15:showDataLabelsRange val="0"/>
                </c:ext>
                <c:ext xmlns:c16="http://schemas.microsoft.com/office/drawing/2014/chart" uri="{C3380CC4-5D6E-409C-BE32-E72D297353CC}">
                  <c16:uniqueId val="{00000007-4977-479A-AB69-32D494EE43DC}"/>
                </c:ext>
              </c:extLst>
            </c:dLbl>
            <c:dLbl>
              <c:idx val="4"/>
              <c:layout>
                <c:manualLayout>
                  <c:x val="-5.1026740537044216E-2"/>
                  <c:y val="6.1623258519972156E-3"/>
                </c:manualLayout>
              </c:layout>
              <c:tx>
                <c:rich>
                  <a:bodyPr rot="0" spcFirstLastPara="1" vertOverflow="ellipsis" vert="horz" wrap="square" lIns="38100" tIns="19050" rIns="38100" bIns="19050" anchor="ctr" anchorCtr="1">
                    <a:noAutofit/>
                  </a:bodyPr>
                  <a:lstStyle/>
                  <a:p>
                    <a:pPr>
                      <a:defRPr sz="1200" b="1" i="0" u="none" strike="noStrike" kern="1200" spc="0" baseline="0">
                        <a:solidFill>
                          <a:schemeClr val="accent1"/>
                        </a:solidFill>
                        <a:latin typeface="+mn-lt"/>
                        <a:ea typeface="+mn-ea"/>
                        <a:cs typeface="+mn-cs"/>
                      </a:defRPr>
                    </a:pPr>
                    <a:fld id="{4E40AE5A-52CD-4BBC-808A-D7A8BE6ADA76}" type="CATEGORYNAME">
                      <a:rPr lang="en-US" sz="1200" baseline="0">
                        <a:solidFill>
                          <a:schemeClr val="accent5"/>
                        </a:solidFill>
                      </a:rPr>
                      <a:pPr>
                        <a:defRPr sz="1200">
                          <a:solidFill>
                            <a:schemeClr val="accent1"/>
                          </a:solidFill>
                        </a:defRPr>
                      </a:pPr>
                      <a:t>[CATEGORIENAAM]</a:t>
                    </a:fld>
                    <a:r>
                      <a:rPr lang="en-US" sz="1200" baseline="0">
                        <a:solidFill>
                          <a:schemeClr val="accent5"/>
                        </a:solidFill>
                      </a:rPr>
                      <a:t>; </a:t>
                    </a:r>
                    <a:fld id="{98603901-0F9C-4436-9728-9F24FD4FB928}" type="PERCENTAGE">
                      <a:rPr lang="en-US" sz="1200" baseline="0">
                        <a:solidFill>
                          <a:schemeClr val="accent5"/>
                        </a:solidFill>
                      </a:rPr>
                      <a:pPr>
                        <a:defRPr sz="1200">
                          <a:solidFill>
                            <a:schemeClr val="accent1"/>
                          </a:solidFill>
                        </a:defRPr>
                      </a:pPr>
                      <a:t>[PERCENTAGE]</a:t>
                    </a:fld>
                    <a:endParaRPr lang="en-US" sz="1200" baseline="0">
                      <a:solidFill>
                        <a:schemeClr val="accent5"/>
                      </a:solidFill>
                    </a:endParaRPr>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9047344683444636"/>
                      <c:h val="6.8417475265884362E-2"/>
                    </c:manualLayout>
                  </c15:layout>
                  <c15:dlblFieldTable/>
                  <c15:showDataLabelsRange val="0"/>
                </c:ext>
                <c:ext xmlns:c16="http://schemas.microsoft.com/office/drawing/2014/chart" uri="{C3380CC4-5D6E-409C-BE32-E72D297353CC}">
                  <c16:uniqueId val="{00000009-4977-479A-AB69-32D494EE43DC}"/>
                </c:ext>
              </c:extLst>
            </c:dLbl>
            <c:dLbl>
              <c:idx val="5"/>
              <c:layout>
                <c:manualLayout>
                  <c:x val="-4.5061278645219152E-2"/>
                  <c:y val="2.7748977294414286E-2"/>
                </c:manualLayout>
              </c:layout>
              <c:tx>
                <c:rich>
                  <a:bodyPr rot="0" spcFirstLastPara="1" vertOverflow="ellipsis" vert="horz" wrap="square" lIns="38100" tIns="19050" rIns="38100" bIns="19050" anchor="ctr" anchorCtr="1">
                    <a:noAutofit/>
                  </a:bodyPr>
                  <a:lstStyle/>
                  <a:p>
                    <a:pPr>
                      <a:defRPr sz="1200" b="1" i="0" u="none" strike="noStrike" kern="1200" spc="0" baseline="0">
                        <a:solidFill>
                          <a:schemeClr val="accent3">
                            <a:lumMod val="60000"/>
                            <a:lumOff val="40000"/>
                          </a:schemeClr>
                        </a:solidFill>
                        <a:latin typeface="+mn-lt"/>
                        <a:ea typeface="+mn-ea"/>
                        <a:cs typeface="+mn-cs"/>
                      </a:defRPr>
                    </a:pPr>
                    <a:fld id="{57110C4A-9CAA-4EAC-8597-9081EC5072CB}" type="CATEGORYNAME">
                      <a:rPr lang="en-US" sz="1200" baseline="0">
                        <a:solidFill>
                          <a:schemeClr val="accent3">
                            <a:lumMod val="60000"/>
                            <a:lumOff val="40000"/>
                          </a:schemeClr>
                        </a:solidFill>
                      </a:rPr>
                      <a:pPr>
                        <a:defRPr sz="1200">
                          <a:solidFill>
                            <a:schemeClr val="accent3">
                              <a:lumMod val="60000"/>
                              <a:lumOff val="40000"/>
                            </a:schemeClr>
                          </a:solidFill>
                        </a:defRPr>
                      </a:pPr>
                      <a:t>[CATEGORIENAAM]</a:t>
                    </a:fld>
                    <a:r>
                      <a:rPr lang="en-US" sz="1200" baseline="0">
                        <a:solidFill>
                          <a:schemeClr val="accent3">
                            <a:lumMod val="60000"/>
                            <a:lumOff val="40000"/>
                          </a:schemeClr>
                        </a:solidFill>
                      </a:rPr>
                      <a:t>; </a:t>
                    </a:r>
                    <a:fld id="{6F2EDBD7-95F7-4776-BD69-19B1F23FBC4F}" type="PERCENTAGE">
                      <a:rPr lang="en-US" sz="1200" baseline="0">
                        <a:solidFill>
                          <a:schemeClr val="accent3">
                            <a:lumMod val="60000"/>
                            <a:lumOff val="40000"/>
                          </a:schemeClr>
                        </a:solidFill>
                      </a:rPr>
                      <a:pPr>
                        <a:defRPr sz="1200">
                          <a:solidFill>
                            <a:schemeClr val="accent3">
                              <a:lumMod val="60000"/>
                              <a:lumOff val="40000"/>
                            </a:schemeClr>
                          </a:solidFill>
                        </a:defRPr>
                      </a:pPr>
                      <a:t>[PERCENTAGE]</a:t>
                    </a:fld>
                    <a:endParaRPr lang="en-US" sz="1200" baseline="0">
                      <a:solidFill>
                        <a:schemeClr val="accent3">
                          <a:lumMod val="60000"/>
                          <a:lumOff val="40000"/>
                        </a:schemeClr>
                      </a:solidFill>
                    </a:endParaRPr>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accent3">
                          <a:lumMod val="60000"/>
                          <a:lumOff val="4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3542682566940509"/>
                      <c:h val="7.996319313730671E-2"/>
                    </c:manualLayout>
                  </c15:layout>
                  <c15:dlblFieldTable/>
                  <c15:showDataLabelsRange val="0"/>
                </c:ext>
                <c:ext xmlns:c16="http://schemas.microsoft.com/office/drawing/2014/chart" uri="{C3380CC4-5D6E-409C-BE32-E72D297353CC}">
                  <c16:uniqueId val="{0000000B-4977-479A-AB69-32D494EE43DC}"/>
                </c:ext>
              </c:extLst>
            </c:dLbl>
            <c:dLbl>
              <c:idx val="6"/>
              <c:layout>
                <c:manualLayout>
                  <c:x val="-7.1812048212422014E-2"/>
                  <c:y val="-1.3595177124111034E-2"/>
                </c:manualLayout>
              </c:layout>
              <c:tx>
                <c:rich>
                  <a:bodyPr rot="0" spcFirstLastPara="1" vertOverflow="ellipsis" vert="horz" wrap="square" lIns="38100" tIns="19050" rIns="38100" bIns="19050" anchor="ctr" anchorCtr="1">
                    <a:noAutofit/>
                  </a:bodyPr>
                  <a:lstStyle/>
                  <a:p>
                    <a:pPr>
                      <a:defRPr sz="1200" b="1" i="0" u="none" strike="noStrike" kern="1200" spc="0" baseline="0">
                        <a:solidFill>
                          <a:schemeClr val="accent1"/>
                        </a:solidFill>
                        <a:latin typeface="+mn-lt"/>
                        <a:ea typeface="+mn-ea"/>
                        <a:cs typeface="+mn-cs"/>
                      </a:defRPr>
                    </a:pPr>
                    <a:fld id="{2E0E09D6-B0C4-4EE7-8AAB-37B121731DB5}" type="CATEGORYNAME">
                      <a:rPr lang="en-US" sz="1200" baseline="0"/>
                      <a:pPr>
                        <a:defRPr sz="1200">
                          <a:solidFill>
                            <a:schemeClr val="accent1"/>
                          </a:solidFill>
                        </a:defRPr>
                      </a:pPr>
                      <a:t>[CATEGORIENAAM]</a:t>
                    </a:fld>
                    <a:r>
                      <a:rPr lang="en-US" sz="1200" baseline="0"/>
                      <a:t>; </a:t>
                    </a:r>
                    <a:fld id="{1F33F571-09F4-488C-858B-1D338ED04DEB}" type="PERCENTAGE">
                      <a:rPr lang="en-US" sz="1200" baseline="0"/>
                      <a:pPr>
                        <a:defRPr sz="1200">
                          <a:solidFill>
                            <a:schemeClr val="accent1"/>
                          </a:solidFill>
                        </a:defRPr>
                      </a:pPr>
                      <a:t>[PERCENTAGE]</a:t>
                    </a:fld>
                    <a:endParaRPr lang="en-US" sz="1200" baseline="0"/>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4350477614493173"/>
                      <c:h val="8.4149504181942794E-2"/>
                    </c:manualLayout>
                  </c15:layout>
                  <c15:dlblFieldTable/>
                  <c15:showDataLabelsRange val="0"/>
                </c:ext>
                <c:ext xmlns:c16="http://schemas.microsoft.com/office/drawing/2014/chart" uri="{C3380CC4-5D6E-409C-BE32-E72D297353CC}">
                  <c16:uniqueId val="{0000000D-4977-479A-AB69-32D494EE43DC}"/>
                </c:ext>
              </c:extLst>
            </c:dLbl>
            <c:dLbl>
              <c:idx val="7"/>
              <c:layout>
                <c:manualLayout>
                  <c:x val="-5.2782396555778592E-2"/>
                  <c:y val="-4.2560229421871716E-2"/>
                </c:manualLayout>
              </c:layout>
              <c:tx>
                <c:rich>
                  <a:bodyPr rot="0" spcFirstLastPara="1" vertOverflow="ellipsis" vert="horz" wrap="square" lIns="38100" tIns="19050" rIns="38100" bIns="19050" anchor="ctr" anchorCtr="1">
                    <a:spAutoFit/>
                  </a:bodyPr>
                  <a:lstStyle/>
                  <a:p>
                    <a:pPr>
                      <a:defRPr sz="1200" b="1" i="0" u="none" strike="noStrike" kern="1200" spc="0" baseline="0">
                        <a:solidFill>
                          <a:schemeClr val="accent2">
                            <a:lumMod val="50000"/>
                          </a:schemeClr>
                        </a:solidFill>
                        <a:latin typeface="+mn-lt"/>
                        <a:ea typeface="+mn-ea"/>
                        <a:cs typeface="+mn-cs"/>
                      </a:defRPr>
                    </a:pPr>
                    <a:fld id="{E71D2DEB-25D5-4517-BAE0-60A44B611D28}" type="CATEGORYNAME">
                      <a:rPr lang="en-US" sz="1200" baseline="0">
                        <a:solidFill>
                          <a:schemeClr val="accent2">
                            <a:lumMod val="50000"/>
                          </a:schemeClr>
                        </a:solidFill>
                      </a:rPr>
                      <a:pPr>
                        <a:defRPr sz="1200">
                          <a:solidFill>
                            <a:schemeClr val="accent2">
                              <a:lumMod val="50000"/>
                            </a:schemeClr>
                          </a:solidFill>
                        </a:defRPr>
                      </a:pPr>
                      <a:t>[CATEGORIENAAM]</a:t>
                    </a:fld>
                    <a:r>
                      <a:rPr lang="en-US" sz="1200" baseline="0">
                        <a:solidFill>
                          <a:schemeClr val="accent2">
                            <a:lumMod val="50000"/>
                          </a:schemeClr>
                        </a:solidFill>
                      </a:rPr>
                      <a:t>; </a:t>
                    </a:r>
                    <a:fld id="{2C8AE476-5524-45B3-97EF-8906EFF26696}" type="PERCENTAGE">
                      <a:rPr lang="en-US" sz="1200" baseline="0">
                        <a:solidFill>
                          <a:schemeClr val="accent2">
                            <a:lumMod val="50000"/>
                          </a:schemeClr>
                        </a:solidFill>
                      </a:rPr>
                      <a:pPr>
                        <a:defRPr sz="1200">
                          <a:solidFill>
                            <a:schemeClr val="accent2">
                              <a:lumMod val="50000"/>
                            </a:schemeClr>
                          </a:solidFill>
                        </a:defRPr>
                      </a:pPr>
                      <a:t>[PERCENTAGE]</a:t>
                    </a:fld>
                    <a:endParaRPr lang="en-US" sz="1200" baseline="0">
                      <a:solidFill>
                        <a:schemeClr val="accent2">
                          <a:lumMod val="50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2">
                          <a:lumMod val="5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9.8842644342901784E-2"/>
                      <c:h val="4.8615516467035026E-2"/>
                    </c:manualLayout>
                  </c15:layout>
                  <c15:dlblFieldTable/>
                  <c15:showDataLabelsRange val="0"/>
                </c:ext>
                <c:ext xmlns:c16="http://schemas.microsoft.com/office/drawing/2014/chart" uri="{C3380CC4-5D6E-409C-BE32-E72D297353CC}">
                  <c16:uniqueId val="{0000000F-4977-479A-AB69-32D494EE43D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nl-NL"/>
              </a:p>
            </c:txPr>
            <c:dLblPos val="outEnd"/>
            <c:showLegendKey val="0"/>
            <c:showVal val="0"/>
            <c:showCatName val="1"/>
            <c:showSerName val="0"/>
            <c:showPercent val="1"/>
            <c:showBubbleSize val="0"/>
            <c:showLeaderLines val="1"/>
            <c:leaderLines>
              <c:spPr>
                <a:ln w="19050" cap="sq" cmpd="sng" algn="ctr">
                  <a:solidFill>
                    <a:schemeClr val="tx1">
                      <a:lumMod val="35000"/>
                      <a:lumOff val="65000"/>
                    </a:schemeClr>
                  </a:solidFill>
                  <a:round/>
                </a:ln>
                <a:effectLst/>
              </c:spPr>
            </c:leaderLines>
            <c:extLst>
              <c:ext xmlns:c15="http://schemas.microsoft.com/office/drawing/2012/chart" uri="{CE6537A1-D6FC-4f65-9D91-7224C49458BB}"/>
            </c:extLst>
          </c:dLbls>
          <c:cat>
            <c:strRef>
              <c:f>'ALV 26-11-2025'!$P$20:$P$27</c:f>
              <c:strCache>
                <c:ptCount val="8"/>
                <c:pt idx="0">
                  <c:v>Inkopen clubhuis</c:v>
                </c:pt>
                <c:pt idx="1">
                  <c:v>Salarissen en vergoedingen</c:v>
                </c:pt>
                <c:pt idx="2">
                  <c:v>KNVB bijdrage</c:v>
                </c:pt>
                <c:pt idx="3">
                  <c:v>Voetbalgerelateerd</c:v>
                </c:pt>
                <c:pt idx="4">
                  <c:v>Velden en complex</c:v>
                </c:pt>
                <c:pt idx="5">
                  <c:v>Huisvesting</c:v>
                </c:pt>
                <c:pt idx="6">
                  <c:v>Afschrijving</c:v>
                </c:pt>
                <c:pt idx="7">
                  <c:v>Overig</c:v>
                </c:pt>
              </c:strCache>
            </c:strRef>
          </c:cat>
          <c:val>
            <c:numRef>
              <c:f>'ALV 26-11-2025'!$Q$20:$Q$27</c:f>
              <c:numCache>
                <c:formatCode>"€"#,##0_);[Red]\("€"#,##0\)</c:formatCode>
                <c:ptCount val="8"/>
                <c:pt idx="0">
                  <c:v>84000</c:v>
                </c:pt>
                <c:pt idx="1">
                  <c:v>70000</c:v>
                </c:pt>
                <c:pt idx="2">
                  <c:v>27500</c:v>
                </c:pt>
                <c:pt idx="3">
                  <c:v>25700</c:v>
                </c:pt>
                <c:pt idx="4">
                  <c:v>36000</c:v>
                </c:pt>
                <c:pt idx="5">
                  <c:v>39000</c:v>
                </c:pt>
                <c:pt idx="6">
                  <c:v>53000</c:v>
                </c:pt>
                <c:pt idx="7">
                  <c:v>20000</c:v>
                </c:pt>
              </c:numCache>
            </c:numRef>
          </c:val>
          <c:extLst>
            <c:ext xmlns:c16="http://schemas.microsoft.com/office/drawing/2014/chart" uri="{C3380CC4-5D6E-409C-BE32-E72D297353CC}">
              <c16:uniqueId val="{00000010-4977-479A-AB69-32D494EE43DC}"/>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nl-NL" dirty="0"/>
              <a:t>Overzicht inkomsten BEGROTING </a:t>
            </a:r>
          </a:p>
        </c:rich>
      </c:tx>
      <c:layout>
        <c:manualLayout>
          <c:xMode val="edge"/>
          <c:yMode val="edge"/>
          <c:x val="0.32007214244995419"/>
          <c:y val="1.2944500889001775E-3"/>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nl-NL"/>
        </a:p>
      </c:tx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C281-409B-A39D-74CE26E4C1D8}"/>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C281-409B-A39D-74CE26E4C1D8}"/>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C281-409B-A39D-74CE26E4C1D8}"/>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C281-409B-A39D-74CE26E4C1D8}"/>
              </c:ext>
            </c:extLst>
          </c:dPt>
          <c:dLbls>
            <c:dLbl>
              <c:idx val="0"/>
              <c:layout>
                <c:manualLayout>
                  <c:x val="1.7344176402565161E-2"/>
                  <c:y val="0"/>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nl-NL"/>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281-409B-A39D-74CE26E4C1D8}"/>
                </c:ext>
              </c:extLst>
            </c:dLbl>
            <c:dLbl>
              <c:idx val="1"/>
              <c:layout>
                <c:manualLayout>
                  <c:x val="-2.3848242553527139E-2"/>
                  <c:y val="0"/>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nl-NL"/>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281-409B-A39D-74CE26E4C1D8}"/>
                </c:ext>
              </c:extLst>
            </c:dLbl>
            <c:dLbl>
              <c:idx val="2"/>
              <c:layout>
                <c:manualLayout>
                  <c:x val="-2.3848242553527119E-2"/>
                  <c:y val="-7.3428146222613323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mn-lt"/>
                      <a:ea typeface="+mn-ea"/>
                      <a:cs typeface="+mn-cs"/>
                    </a:defRPr>
                  </a:pPr>
                  <a:endParaRPr lang="nl-NL"/>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281-409B-A39D-74CE26E4C1D8}"/>
                </c:ext>
              </c:extLst>
            </c:dLbl>
            <c:dLbl>
              <c:idx val="3"/>
              <c:layout>
                <c:manualLayout>
                  <c:x val="4.3360441006412903E-3"/>
                  <c:y val="-2.2028443866783997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2DFD4CDB-E0CA-4C2C-8A3D-33A08F66B427}" type="CATEGORYNAME">
                      <a:rPr lang="en-US" sz="1400" baseline="0"/>
                      <a:pPr>
                        <a:defRPr>
                          <a:solidFill>
                            <a:schemeClr val="accent1"/>
                          </a:solidFill>
                        </a:defRPr>
                      </a:pPr>
                      <a:t>[CATEGORIENAAM]</a:t>
                    </a:fld>
                    <a:r>
                      <a:rPr lang="en-US" baseline="0" dirty="0"/>
                      <a:t>
</a:t>
                    </a:r>
                    <a:fld id="{CB32BAE3-87E6-4852-B624-B7FF7D5EFF40}" type="PERCENTAGE">
                      <a:rPr lang="en-US" baseline="0"/>
                      <a:pPr>
                        <a:defRPr>
                          <a:solidFill>
                            <a:schemeClr val="accent1"/>
                          </a:solidFill>
                        </a:defRPr>
                      </a:pPr>
                      <a:t>[PERCENTAGE]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C281-409B-A39D-74CE26E4C1D8}"/>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'ALV 26-11-2025'!$P$4:$P$7</c:f>
              <c:strCache>
                <c:ptCount val="4"/>
                <c:pt idx="0">
                  <c:v>Omzet kantine</c:v>
                </c:pt>
                <c:pt idx="1">
                  <c:v>Contributies</c:v>
                </c:pt>
                <c:pt idx="2">
                  <c:v>Sponsorinkomsten</c:v>
                </c:pt>
                <c:pt idx="3">
                  <c:v>Overige inkomsten</c:v>
                </c:pt>
              </c:strCache>
            </c:strRef>
          </c:cat>
          <c:val>
            <c:numRef>
              <c:f>'ALV 26-11-2025'!$Q$4:$Q$7</c:f>
              <c:numCache>
                <c:formatCode>_ "€"\ * #,##0_ ;_ "€"\ * \-#,##0_ ;_ "€"\ * "-"??_ ;_ @_ </c:formatCode>
                <c:ptCount val="4"/>
                <c:pt idx="0">
                  <c:v>150000</c:v>
                </c:pt>
                <c:pt idx="1">
                  <c:v>125000</c:v>
                </c:pt>
                <c:pt idx="2">
                  <c:v>40000</c:v>
                </c:pt>
                <c:pt idx="3">
                  <c:v>17200</c:v>
                </c:pt>
              </c:numCache>
            </c:numRef>
          </c:val>
          <c:extLst>
            <c:ext xmlns:c16="http://schemas.microsoft.com/office/drawing/2014/chart" uri="{C3380CC4-5D6E-409C-BE32-E72D297353CC}">
              <c16:uniqueId val="{00000008-C281-409B-A39D-74CE26E4C1D8}"/>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02_FE73D69B.xml><?xml version="1.0" encoding="utf-8"?>
<p188:cmLst xmlns:a="http://schemas.openxmlformats.org/drawingml/2006/main" xmlns:r="http://schemas.openxmlformats.org/officeDocument/2006/relationships" xmlns:p188="http://schemas.microsoft.com/office/powerpoint/2018/8/main">
  <p188:cm id="{554B33B0-D8FC-4A96-98DC-BF31B569DBB4}" authorId="{6E7135E9-6549-E306-46C0-289760F3AE24}" created="2025-11-24T09:52:31.501">
    <ac:deMkLst xmlns:ac="http://schemas.microsoft.com/office/drawing/2013/main/command">
      <pc:docMk xmlns:pc="http://schemas.microsoft.com/office/powerpoint/2013/main/command"/>
      <pc:sldMk xmlns:pc="http://schemas.microsoft.com/office/powerpoint/2013/main/command" cId="4269004443" sldId="258"/>
      <ac:spMk id="2" creationId="{80261217-B878-A551-7AC7-9527AADA50FE}"/>
    </ac:deMkLst>
    <p188:txBody>
      <a:bodyPr/>
      <a:lstStyle/>
      <a:p>
        <a:r>
          <a:rPr lang="nl-NL"/>
          <a:t>Misschien ergens nog een pauze, bv. na de stemming?
mocht het wat langer duren?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1C7A5F-6A88-4404-9CD2-E58CE9F74C12}" type="datetimeFigureOut">
              <a:rPr lang="en-GB" smtClean="0"/>
              <a:t>26/11/2025</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44E25D-00A5-4088-82F0-16721C6FA933}" type="slidenum">
              <a:rPr lang="en-GB" smtClean="0"/>
              <a:t>‹nr.›</a:t>
            </a:fld>
            <a:endParaRPr lang="en-GB"/>
          </a:p>
        </p:txBody>
      </p:sp>
    </p:spTree>
    <p:extLst>
      <p:ext uri="{BB962C8B-B14F-4D97-AF65-F5344CB8AC3E}">
        <p14:creationId xmlns:p14="http://schemas.microsoft.com/office/powerpoint/2010/main" val="365554596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444E25D-00A5-4088-82F0-16721C6FA933}" type="slidenum">
              <a:rPr lang="en-GB" smtClean="0"/>
              <a:t>10</a:t>
            </a:fld>
            <a:endParaRPr lang="en-GB"/>
          </a:p>
        </p:txBody>
      </p:sp>
    </p:spTree>
    <p:extLst>
      <p:ext uri="{BB962C8B-B14F-4D97-AF65-F5344CB8AC3E}">
        <p14:creationId xmlns:p14="http://schemas.microsoft.com/office/powerpoint/2010/main" val="1007750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rtl="0" fontAlgn="ctr">
              <a:buFontTx/>
              <a:buChar char="-"/>
            </a:pPr>
            <a:r>
              <a:rPr lang="nl-NL" sz="900" kern="1200" dirty="0">
                <a:solidFill>
                  <a:schemeClr val="tx1"/>
                </a:solidFill>
                <a:effectLst/>
                <a:latin typeface="+mn-lt"/>
                <a:ea typeface="+mn-ea"/>
                <a:cs typeface="+mn-cs"/>
              </a:rPr>
              <a:t>gestart met kennismaken, verder vormen van de commissies;</a:t>
            </a:r>
          </a:p>
          <a:p>
            <a:pPr marL="171450" indent="-171450" rtl="0" fontAlgn="ctr">
              <a:buFontTx/>
              <a:buChar char="-"/>
            </a:pPr>
            <a:r>
              <a:rPr lang="nl-NL" sz="900" kern="1200" dirty="0">
                <a:solidFill>
                  <a:schemeClr val="tx1"/>
                </a:solidFill>
                <a:effectLst/>
                <a:latin typeface="+mn-lt"/>
                <a:ea typeface="+mn-ea"/>
                <a:cs typeface="+mn-cs"/>
              </a:rPr>
              <a:t>tegelijk wel werk aan de winkel, daarom groot compliment en dank aan de commissies hoe ze dit hebben gedaan; Truus, Gonny, Frans, Rudy, Heleen en Marcia, Karin, Nicole en John, dank!.</a:t>
            </a:r>
          </a:p>
          <a:p>
            <a:pPr marL="171450" indent="-171450" rtl="0" fontAlgn="ctr">
              <a:buFontTx/>
              <a:buChar char="-"/>
            </a:pPr>
            <a:r>
              <a:rPr lang="nl-NL" sz="900" kern="1200" dirty="0">
                <a:solidFill>
                  <a:schemeClr val="tx1"/>
                </a:solidFill>
                <a:effectLst/>
                <a:latin typeface="+mn-lt"/>
                <a:ea typeface="+mn-ea"/>
                <a:cs typeface="+mn-cs"/>
              </a:rPr>
              <a:t>Inmiddels al beleidsplannen voor communicatie en vrijwilligers vastgesteld.</a:t>
            </a:r>
          </a:p>
          <a:p>
            <a:pPr marL="171450" indent="-171450" rtl="0" fontAlgn="ctr">
              <a:buFontTx/>
              <a:buChar char="-"/>
            </a:pPr>
            <a:r>
              <a:rPr lang="nl-NL" sz="900" kern="1200" dirty="0">
                <a:solidFill>
                  <a:schemeClr val="tx1"/>
                </a:solidFill>
                <a:effectLst/>
                <a:latin typeface="+mn-lt"/>
                <a:ea typeface="+mn-ea"/>
                <a:cs typeface="+mn-cs"/>
              </a:rPr>
              <a:t>De eerste activiteiten zijn al geweest en goed bezocht en de rest staat al in de steigers. Met ook een jaarkalender met een overzicht van alle relevante activiteiten.</a:t>
            </a:r>
          </a:p>
          <a:p>
            <a:pPr marL="171450" indent="-171450" rtl="0" fontAlgn="ctr">
              <a:buFontTx/>
              <a:buChar char="-"/>
            </a:pPr>
            <a:r>
              <a:rPr lang="nl-NL" sz="900" kern="1200" dirty="0">
                <a:solidFill>
                  <a:schemeClr val="tx1"/>
                </a:solidFill>
                <a:effectLst/>
                <a:latin typeface="+mn-lt"/>
                <a:ea typeface="+mn-ea"/>
                <a:cs typeface="+mn-cs"/>
              </a:rPr>
              <a:t>Communicatie naar de </a:t>
            </a:r>
            <a:r>
              <a:rPr lang="nl-NL" sz="900" kern="1200" dirty="0" err="1">
                <a:solidFill>
                  <a:schemeClr val="tx1"/>
                </a:solidFill>
                <a:effectLst/>
                <a:latin typeface="+mn-lt"/>
                <a:ea typeface="+mn-ea"/>
                <a:cs typeface="+mn-cs"/>
              </a:rPr>
              <a:t>socials</a:t>
            </a:r>
            <a:r>
              <a:rPr lang="nl-NL" sz="900" kern="1200" dirty="0">
                <a:solidFill>
                  <a:schemeClr val="tx1"/>
                </a:solidFill>
                <a:effectLst/>
                <a:latin typeface="+mn-lt"/>
                <a:ea typeface="+mn-ea"/>
                <a:cs typeface="+mn-cs"/>
              </a:rPr>
              <a:t>, website verloopt soepel. En sinds dit jaar daar ook nu georganiseerde communicatie via de whatsapp groepen aan toegevoegd.</a:t>
            </a:r>
          </a:p>
          <a:p>
            <a:pPr marL="171450" indent="-171450" rtl="0" fontAlgn="ctr">
              <a:buFontTx/>
              <a:buChar char="-"/>
            </a:pPr>
            <a:r>
              <a:rPr lang="nl-NL" sz="900" kern="1200" dirty="0">
                <a:solidFill>
                  <a:schemeClr val="tx1"/>
                </a:solidFill>
                <a:effectLst/>
                <a:latin typeface="+mn-lt"/>
                <a:ea typeface="+mn-ea"/>
                <a:cs typeface="+mn-cs"/>
              </a:rPr>
              <a:t>Sponsorcommissie gaat </a:t>
            </a:r>
            <a:r>
              <a:rPr lang="nl-NL" sz="900" kern="1200" dirty="0" err="1">
                <a:solidFill>
                  <a:schemeClr val="tx1"/>
                </a:solidFill>
                <a:effectLst/>
                <a:latin typeface="+mn-lt"/>
                <a:ea typeface="+mn-ea"/>
                <a:cs typeface="+mn-cs"/>
              </a:rPr>
              <a:t>still</a:t>
            </a:r>
            <a:r>
              <a:rPr lang="nl-NL" sz="900" kern="1200" dirty="0">
                <a:solidFill>
                  <a:schemeClr val="tx1"/>
                </a:solidFill>
                <a:effectLst/>
                <a:latin typeface="+mn-lt"/>
                <a:ea typeface="+mn-ea"/>
                <a:cs typeface="+mn-cs"/>
              </a:rPr>
              <a:t> </a:t>
            </a:r>
            <a:r>
              <a:rPr lang="nl-NL" sz="900" kern="1200" dirty="0" err="1">
                <a:solidFill>
                  <a:schemeClr val="tx1"/>
                </a:solidFill>
                <a:effectLst/>
                <a:latin typeface="+mn-lt"/>
                <a:ea typeface="+mn-ea"/>
                <a:cs typeface="+mn-cs"/>
              </a:rPr>
              <a:t>going</a:t>
            </a:r>
            <a:r>
              <a:rPr lang="nl-NL" sz="900" kern="1200" dirty="0">
                <a:solidFill>
                  <a:schemeClr val="tx1"/>
                </a:solidFill>
                <a:effectLst/>
                <a:latin typeface="+mn-lt"/>
                <a:ea typeface="+mn-ea"/>
                <a:cs typeface="+mn-cs"/>
              </a:rPr>
              <a:t> strong door en bereidt sponsoravond voor in voorjaar 2026.</a:t>
            </a:r>
          </a:p>
          <a:p>
            <a:pPr marL="171450" indent="-171450" rtl="0" fontAlgn="ctr">
              <a:buFontTx/>
              <a:buChar char="-"/>
            </a:pPr>
            <a:r>
              <a:rPr lang="nl-NL" sz="900" kern="1200" dirty="0">
                <a:solidFill>
                  <a:schemeClr val="tx1"/>
                </a:solidFill>
                <a:effectLst/>
                <a:latin typeface="+mn-lt"/>
                <a:ea typeface="+mn-ea"/>
                <a:cs typeface="+mn-cs"/>
              </a:rPr>
              <a:t>Meer dan 15 nieuwe vrijwilligers gestart dankzij wervingsactie van Heleen, Marcia en Gonny; nog steeds vrijwilligers gezocht; meld je bij de vrijwilligerscommissie.</a:t>
            </a:r>
          </a:p>
        </p:txBody>
      </p:sp>
      <p:sp>
        <p:nvSpPr>
          <p:cNvPr id="4" name="Tijdelijke aanduiding voor dianummer 3"/>
          <p:cNvSpPr>
            <a:spLocks noGrp="1"/>
          </p:cNvSpPr>
          <p:nvPr>
            <p:ph type="sldNum" sz="quarter" idx="5"/>
          </p:nvPr>
        </p:nvSpPr>
        <p:spPr/>
        <p:txBody>
          <a:bodyPr/>
          <a:lstStyle/>
          <a:p>
            <a:fld id="{D444E25D-00A5-4088-82F0-16721C6FA933}" type="slidenum">
              <a:rPr lang="en-GB" smtClean="0"/>
              <a:t>14</a:t>
            </a:fld>
            <a:endParaRPr lang="en-GB"/>
          </a:p>
        </p:txBody>
      </p:sp>
    </p:spTree>
    <p:extLst>
      <p:ext uri="{BB962C8B-B14F-4D97-AF65-F5344CB8AC3E}">
        <p14:creationId xmlns:p14="http://schemas.microsoft.com/office/powerpoint/2010/main" val="739818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C9485-AC1F-9780-B47A-0AFD7F811D7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2B41B09-62AA-A5CE-7567-89FC3092A4E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C97CD01-DBB5-D515-0204-3FDB8418B121}"/>
              </a:ext>
            </a:extLst>
          </p:cNvPr>
          <p:cNvSpPr>
            <a:spLocks noGrp="1"/>
          </p:cNvSpPr>
          <p:nvPr>
            <p:ph type="body" idx="1"/>
          </p:nvPr>
        </p:nvSpPr>
        <p:spPr/>
        <p:txBody>
          <a:bodyPr/>
          <a:lstStyle/>
          <a:p>
            <a:pPr marL="171450" indent="-171450" rtl="0" fontAlgn="ctr">
              <a:buFontTx/>
              <a:buChar char="-"/>
            </a:pPr>
            <a:r>
              <a:rPr lang="nl-NL" sz="900" kern="1200" dirty="0">
                <a:solidFill>
                  <a:schemeClr val="tx1"/>
                </a:solidFill>
                <a:effectLst/>
                <a:latin typeface="+mn-lt"/>
                <a:ea typeface="+mn-ea"/>
                <a:cs typeface="+mn-cs"/>
              </a:rPr>
              <a:t>gestart met kennismaken, verder vormen van de commissies;</a:t>
            </a:r>
          </a:p>
          <a:p>
            <a:pPr marL="171450" indent="-171450" rtl="0" fontAlgn="ctr">
              <a:buFontTx/>
              <a:buChar char="-"/>
            </a:pPr>
            <a:r>
              <a:rPr lang="nl-NL" sz="900" kern="1200" dirty="0">
                <a:solidFill>
                  <a:schemeClr val="tx1"/>
                </a:solidFill>
                <a:effectLst/>
                <a:latin typeface="+mn-lt"/>
                <a:ea typeface="+mn-ea"/>
                <a:cs typeface="+mn-cs"/>
              </a:rPr>
              <a:t>tegelijk wel werk aan de winkel, daarom groot compliment en dank aan de commissies hoe ze dit hebben gedaan; Truus, Gonny, Frans, Rudy, Heleen en Marcia, Karin, Nicole en John, dank!.</a:t>
            </a:r>
          </a:p>
          <a:p>
            <a:pPr marL="171450" indent="-171450" rtl="0" fontAlgn="ctr">
              <a:buFontTx/>
              <a:buChar char="-"/>
            </a:pPr>
            <a:r>
              <a:rPr lang="nl-NL" sz="900" kern="1200" dirty="0">
                <a:solidFill>
                  <a:schemeClr val="tx1"/>
                </a:solidFill>
                <a:effectLst/>
                <a:latin typeface="+mn-lt"/>
                <a:ea typeface="+mn-ea"/>
                <a:cs typeface="+mn-cs"/>
              </a:rPr>
              <a:t>Inmiddels al beleidsplannen voor communicatie en vrijwilligers vastgesteld.</a:t>
            </a:r>
          </a:p>
          <a:p>
            <a:pPr marL="171450" indent="-171450" rtl="0" fontAlgn="ctr">
              <a:buFontTx/>
              <a:buChar char="-"/>
            </a:pPr>
            <a:endParaRPr lang="nl-NL" sz="900" kern="1200" dirty="0">
              <a:solidFill>
                <a:schemeClr val="tx1"/>
              </a:solidFill>
              <a:effectLst/>
              <a:latin typeface="+mn-lt"/>
              <a:ea typeface="+mn-ea"/>
              <a:cs typeface="+mn-cs"/>
            </a:endParaRPr>
          </a:p>
          <a:p>
            <a:pPr marL="171450" indent="-171450" rtl="0" fontAlgn="ctr">
              <a:buFontTx/>
              <a:buChar char="-"/>
            </a:pPr>
            <a:r>
              <a:rPr lang="nl-NL" sz="900" kern="1200" dirty="0">
                <a:solidFill>
                  <a:schemeClr val="tx1"/>
                </a:solidFill>
                <a:effectLst/>
                <a:latin typeface="+mn-lt"/>
                <a:ea typeface="+mn-ea"/>
                <a:cs typeface="+mn-cs"/>
              </a:rPr>
              <a:t>Communicatie naar de </a:t>
            </a:r>
            <a:r>
              <a:rPr lang="nl-NL" sz="900" kern="1200" dirty="0" err="1">
                <a:solidFill>
                  <a:schemeClr val="tx1"/>
                </a:solidFill>
                <a:effectLst/>
                <a:latin typeface="+mn-lt"/>
                <a:ea typeface="+mn-ea"/>
                <a:cs typeface="+mn-cs"/>
              </a:rPr>
              <a:t>socials</a:t>
            </a:r>
            <a:r>
              <a:rPr lang="nl-NL" sz="900" kern="1200" dirty="0">
                <a:solidFill>
                  <a:schemeClr val="tx1"/>
                </a:solidFill>
                <a:effectLst/>
                <a:latin typeface="+mn-lt"/>
                <a:ea typeface="+mn-ea"/>
                <a:cs typeface="+mn-cs"/>
              </a:rPr>
              <a:t>, website verloopt soepel. En sinds dit jaar daar ook nu georganiseerde communicatie via de whatsapp groepen aan toegevoegd.</a:t>
            </a:r>
          </a:p>
          <a:p>
            <a:pPr marL="171450" indent="-171450" rtl="0" fontAlgn="ctr">
              <a:buFontTx/>
              <a:buChar char="-"/>
            </a:pPr>
            <a:r>
              <a:rPr lang="nl-NL" sz="900" kern="1200" dirty="0">
                <a:solidFill>
                  <a:schemeClr val="tx1"/>
                </a:solidFill>
                <a:effectLst/>
                <a:latin typeface="+mn-lt"/>
                <a:ea typeface="+mn-ea"/>
                <a:cs typeface="+mn-cs"/>
              </a:rPr>
              <a:t>Sponsorcommissie gaat </a:t>
            </a:r>
            <a:r>
              <a:rPr lang="nl-NL" sz="900" kern="1200" dirty="0" err="1">
                <a:solidFill>
                  <a:schemeClr val="tx1"/>
                </a:solidFill>
                <a:effectLst/>
                <a:latin typeface="+mn-lt"/>
                <a:ea typeface="+mn-ea"/>
                <a:cs typeface="+mn-cs"/>
              </a:rPr>
              <a:t>still</a:t>
            </a:r>
            <a:r>
              <a:rPr lang="nl-NL" sz="900" kern="1200" dirty="0">
                <a:solidFill>
                  <a:schemeClr val="tx1"/>
                </a:solidFill>
                <a:effectLst/>
                <a:latin typeface="+mn-lt"/>
                <a:ea typeface="+mn-ea"/>
                <a:cs typeface="+mn-cs"/>
              </a:rPr>
              <a:t> </a:t>
            </a:r>
            <a:r>
              <a:rPr lang="nl-NL" sz="900" kern="1200" dirty="0" err="1">
                <a:solidFill>
                  <a:schemeClr val="tx1"/>
                </a:solidFill>
                <a:effectLst/>
                <a:latin typeface="+mn-lt"/>
                <a:ea typeface="+mn-ea"/>
                <a:cs typeface="+mn-cs"/>
              </a:rPr>
              <a:t>going</a:t>
            </a:r>
            <a:r>
              <a:rPr lang="nl-NL" sz="900" kern="1200" dirty="0">
                <a:solidFill>
                  <a:schemeClr val="tx1"/>
                </a:solidFill>
                <a:effectLst/>
                <a:latin typeface="+mn-lt"/>
                <a:ea typeface="+mn-ea"/>
                <a:cs typeface="+mn-cs"/>
              </a:rPr>
              <a:t> strong door en bereidt sponsoravond voor in voorjaar 2026.</a:t>
            </a:r>
          </a:p>
          <a:p>
            <a:pPr marL="171450" indent="-171450" rtl="0" fontAlgn="ctr">
              <a:buFontTx/>
              <a:buChar char="-"/>
            </a:pPr>
            <a:r>
              <a:rPr lang="nl-NL" sz="900" kern="1200" dirty="0">
                <a:solidFill>
                  <a:schemeClr val="tx1"/>
                </a:solidFill>
                <a:effectLst/>
                <a:latin typeface="+mn-lt"/>
                <a:ea typeface="+mn-ea"/>
                <a:cs typeface="+mn-cs"/>
              </a:rPr>
              <a:t>Meer dan 15 nieuwe vrijwilligers gestart dankzij wervingsactie van Heleen, Marcia en Gonny; nog steeds vrijwilligers gezocht; meld je bij de vrijwilligerscommissie.</a:t>
            </a:r>
          </a:p>
        </p:txBody>
      </p:sp>
      <p:sp>
        <p:nvSpPr>
          <p:cNvPr id="4" name="Tijdelijke aanduiding voor dianummer 3">
            <a:extLst>
              <a:ext uri="{FF2B5EF4-FFF2-40B4-BE49-F238E27FC236}">
                <a16:creationId xmlns:a16="http://schemas.microsoft.com/office/drawing/2014/main" id="{F9D39032-481D-875C-FA53-7AE3EFEB259C}"/>
              </a:ext>
            </a:extLst>
          </p:cNvPr>
          <p:cNvSpPr>
            <a:spLocks noGrp="1"/>
          </p:cNvSpPr>
          <p:nvPr>
            <p:ph type="sldNum" sz="quarter" idx="5"/>
          </p:nvPr>
        </p:nvSpPr>
        <p:spPr/>
        <p:txBody>
          <a:bodyPr/>
          <a:lstStyle/>
          <a:p>
            <a:fld id="{D444E25D-00A5-4088-82F0-16721C6FA933}" type="slidenum">
              <a:rPr lang="en-GB" smtClean="0"/>
              <a:t>15</a:t>
            </a:fld>
            <a:endParaRPr lang="en-GB"/>
          </a:p>
        </p:txBody>
      </p:sp>
    </p:spTree>
    <p:extLst>
      <p:ext uri="{BB962C8B-B14F-4D97-AF65-F5344CB8AC3E}">
        <p14:creationId xmlns:p14="http://schemas.microsoft.com/office/powerpoint/2010/main" val="94013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3DCBC-4D50-8875-EA56-1656405A13B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303ACF5-B133-F284-3A56-BC1FACE9DA8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8C936D9-1744-552D-F613-EF5D1BAEC609}"/>
              </a:ext>
            </a:extLst>
          </p:cNvPr>
          <p:cNvSpPr>
            <a:spLocks noGrp="1"/>
          </p:cNvSpPr>
          <p:nvPr>
            <p:ph type="body" idx="1"/>
          </p:nvPr>
        </p:nvSpPr>
        <p:spPr/>
        <p:txBody>
          <a:bodyPr/>
          <a:lstStyle/>
          <a:p>
            <a:r>
              <a:rPr lang="nl-NL" dirty="0"/>
              <a:t>scheidsrechters, coördinator JO14-JO19 en</a:t>
            </a:r>
          </a:p>
        </p:txBody>
      </p:sp>
      <p:sp>
        <p:nvSpPr>
          <p:cNvPr id="4" name="Tijdelijke aanduiding voor dianummer 3">
            <a:extLst>
              <a:ext uri="{FF2B5EF4-FFF2-40B4-BE49-F238E27FC236}">
                <a16:creationId xmlns:a16="http://schemas.microsoft.com/office/drawing/2014/main" id="{B221C31A-B8A4-63E9-3B79-41D001C4AAC7}"/>
              </a:ext>
            </a:extLst>
          </p:cNvPr>
          <p:cNvSpPr>
            <a:spLocks noGrp="1"/>
          </p:cNvSpPr>
          <p:nvPr>
            <p:ph type="sldNum" sz="quarter" idx="5"/>
          </p:nvPr>
        </p:nvSpPr>
        <p:spPr/>
        <p:txBody>
          <a:bodyPr/>
          <a:lstStyle/>
          <a:p>
            <a:fld id="{D444E25D-00A5-4088-82F0-16721C6FA933}" type="slidenum">
              <a:rPr lang="en-GB" smtClean="0"/>
              <a:t>16</a:t>
            </a:fld>
            <a:endParaRPr lang="en-GB"/>
          </a:p>
        </p:txBody>
      </p:sp>
    </p:spTree>
    <p:extLst>
      <p:ext uri="{BB962C8B-B14F-4D97-AF65-F5344CB8AC3E}">
        <p14:creationId xmlns:p14="http://schemas.microsoft.com/office/powerpoint/2010/main" val="31587757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facebook.com/voetbaleemnes/?locale=nl_NL" TargetMode="External"/><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hyperlink" Target="https://www.instagram.com/sv_eemnes/" TargetMode="Externa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slide - algemeen">
    <p:bg>
      <p:bgPr>
        <a:solidFill>
          <a:srgbClr val="029254"/>
        </a:solidFill>
        <a:effectLst/>
      </p:bgPr>
    </p:bg>
    <p:spTree>
      <p:nvGrpSpPr>
        <p:cNvPr id="1" name=""/>
        <p:cNvGrpSpPr/>
        <p:nvPr/>
      </p:nvGrpSpPr>
      <p:grpSpPr>
        <a:xfrm>
          <a:off x="0" y="0"/>
          <a:ext cx="0" cy="0"/>
          <a:chOff x="0" y="0"/>
          <a:chExt cx="0" cy="0"/>
        </a:xfrm>
      </p:grpSpPr>
      <p:sp>
        <p:nvSpPr>
          <p:cNvPr id="12" name="Freeform 5"/>
          <p:cNvSpPr>
            <a:spLocks noChangeAspect="1"/>
          </p:cNvSpPr>
          <p:nvPr userDrawn="1"/>
        </p:nvSpPr>
        <p:spPr bwMode="auto">
          <a:xfrm>
            <a:off x="0" y="-3282"/>
            <a:ext cx="5058633" cy="5144400"/>
          </a:xfrm>
          <a:custGeom>
            <a:avLst/>
            <a:gdLst>
              <a:gd name="T0" fmla="*/ 1417 w 1417"/>
              <a:gd name="T1" fmla="*/ 0 h 1441"/>
              <a:gd name="T2" fmla="*/ 0 w 1417"/>
              <a:gd name="T3" fmla="*/ 0 h 1441"/>
              <a:gd name="T4" fmla="*/ 0 w 1417"/>
              <a:gd name="T5" fmla="*/ 1441 h 1441"/>
              <a:gd name="T6" fmla="*/ 598 w 1417"/>
              <a:gd name="T7" fmla="*/ 1441 h 1441"/>
              <a:gd name="T8" fmla="*/ 1417 w 1417"/>
              <a:gd name="T9" fmla="*/ 0 h 1441"/>
            </a:gdLst>
            <a:ahLst/>
            <a:cxnLst>
              <a:cxn ang="0">
                <a:pos x="T0" y="T1"/>
              </a:cxn>
              <a:cxn ang="0">
                <a:pos x="T2" y="T3"/>
              </a:cxn>
              <a:cxn ang="0">
                <a:pos x="T4" y="T5"/>
              </a:cxn>
              <a:cxn ang="0">
                <a:pos x="T6" y="T7"/>
              </a:cxn>
              <a:cxn ang="0">
                <a:pos x="T8" y="T9"/>
              </a:cxn>
            </a:cxnLst>
            <a:rect l="0" t="0" r="r" b="b"/>
            <a:pathLst>
              <a:path w="1417" h="1441">
                <a:moveTo>
                  <a:pt x="1417" y="0"/>
                </a:moveTo>
                <a:cubicBezTo>
                  <a:pt x="0" y="0"/>
                  <a:pt x="0" y="0"/>
                  <a:pt x="0" y="0"/>
                </a:cubicBezTo>
                <a:cubicBezTo>
                  <a:pt x="0" y="1441"/>
                  <a:pt x="0" y="1441"/>
                  <a:pt x="0" y="1441"/>
                </a:cubicBezTo>
                <a:cubicBezTo>
                  <a:pt x="0" y="1441"/>
                  <a:pt x="599" y="1441"/>
                  <a:pt x="598" y="1441"/>
                </a:cubicBezTo>
                <a:cubicBezTo>
                  <a:pt x="1259" y="419"/>
                  <a:pt x="1417" y="0"/>
                  <a:pt x="1417" y="0"/>
                </a:cubicBezTo>
              </a:path>
            </a:pathLst>
          </a:custGeom>
          <a:solidFill>
            <a:schemeClr val="bg2"/>
          </a:solidFill>
          <a:ln>
            <a:noFill/>
          </a:ln>
          <a:effectLst>
            <a:outerShdw blurRad="76200" dist="50800" algn="l" rotWithShape="0">
              <a:prstClr val="black">
                <a:alpha val="50000"/>
              </a:prstClr>
            </a:outerShdw>
          </a:effectLst>
        </p:spPr>
        <p:txBody>
          <a:bodyPr vert="horz" wrap="square" lIns="91440" tIns="45720" rIns="91440" bIns="45720" numCol="1" anchor="t" anchorCtr="0" compatLnSpc="1">
            <a:prstTxWarp prst="textNoShape">
              <a:avLst/>
            </a:prstTxWarp>
          </a:bodyPr>
          <a:lstStyle/>
          <a:p>
            <a:endParaRPr lang="en-GB" dirty="0"/>
          </a:p>
        </p:txBody>
      </p:sp>
      <p:sp>
        <p:nvSpPr>
          <p:cNvPr id="11" name="AutoShape 3"/>
          <p:cNvSpPr>
            <a:spLocks noChangeAspect="1" noChangeArrowheads="1" noTextEdit="1"/>
          </p:cNvSpPr>
          <p:nvPr userDrawn="1"/>
        </p:nvSpPr>
        <p:spPr bwMode="auto">
          <a:xfrm>
            <a:off x="0" y="0"/>
            <a:ext cx="9144000" cy="441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AutoShape 3"/>
          <p:cNvSpPr>
            <a:spLocks noChangeAspect="1" noChangeArrowheads="1" noTextEdit="1"/>
          </p:cNvSpPr>
          <p:nvPr userDrawn="1"/>
        </p:nvSpPr>
        <p:spPr bwMode="auto">
          <a:xfrm>
            <a:off x="1589" y="0"/>
            <a:ext cx="9140825"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Rectangle 5"/>
          <p:cNvSpPr>
            <a:spLocks noChangeArrowheads="1"/>
          </p:cNvSpPr>
          <p:nvPr userDrawn="1"/>
        </p:nvSpPr>
        <p:spPr bwMode="auto">
          <a:xfrm>
            <a:off x="1589" y="0"/>
            <a:ext cx="9140825" cy="5141118"/>
          </a:xfrm>
          <a:prstGeom prst="rect">
            <a:avLst/>
          </a:prstGeom>
          <a:noFill/>
          <a:ln w="0">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6" name="Text Placeholder 20"/>
          <p:cNvSpPr>
            <a:spLocks noGrp="1"/>
          </p:cNvSpPr>
          <p:nvPr>
            <p:ph type="body" sz="quarter" idx="11" hasCustomPrompt="1"/>
          </p:nvPr>
        </p:nvSpPr>
        <p:spPr>
          <a:xfrm>
            <a:off x="2997200" y="4086000"/>
            <a:ext cx="5822950" cy="572082"/>
          </a:xfrm>
          <a:prstGeom prst="rect">
            <a:avLst/>
          </a:prstGeom>
          <a:effectLst>
            <a:outerShdw blurRad="50800" dist="38100" dir="2700000" algn="tl" rotWithShape="0">
              <a:prstClr val="black">
                <a:alpha val="50000"/>
              </a:prstClr>
            </a:outerShdw>
          </a:effectLst>
        </p:spPr>
        <p:txBody>
          <a:bodyPr lIns="90000" tIns="46800" rIns="90000" bIns="46800" anchor="b" anchorCtr="0">
            <a:noAutofit/>
          </a:bodyPr>
          <a:lstStyle>
            <a:lvl1pPr marL="0" indent="0" algn="l">
              <a:buNone/>
              <a:defRPr sz="2000" b="1" cap="all" baseline="0">
                <a:solidFill>
                  <a:srgbClr val="E8E8E8"/>
                </a:solidFill>
              </a:defRPr>
            </a:lvl1pPr>
            <a:lvl2pPr marL="0" indent="0" algn="l">
              <a:lnSpc>
                <a:spcPts val="1200"/>
              </a:lnSpc>
              <a:spcAft>
                <a:spcPts val="1200"/>
              </a:spcAft>
              <a:buNone/>
              <a:defRPr sz="1000">
                <a:solidFill>
                  <a:srgbClr val="E8E8E8"/>
                </a:solidFill>
              </a:defRPr>
            </a:lvl2pPr>
            <a:lvl3pPr marL="0" indent="0" algn="l">
              <a:lnSpc>
                <a:spcPts val="1200"/>
              </a:lnSpc>
              <a:buNone/>
              <a:defRPr sz="1000">
                <a:solidFill>
                  <a:srgbClr val="E8E8E8"/>
                </a:solidFill>
              </a:defRPr>
            </a:lvl3pPr>
            <a:lvl4pPr>
              <a:defRPr>
                <a:solidFill>
                  <a:schemeClr val="bg1"/>
                </a:solidFill>
              </a:defRPr>
            </a:lvl4pPr>
            <a:lvl5pPr>
              <a:defRPr>
                <a:solidFill>
                  <a:schemeClr val="bg1"/>
                </a:solidFill>
              </a:defRPr>
            </a:lvl5pPr>
          </a:lstStyle>
          <a:p>
            <a:pPr lvl="0"/>
            <a:r>
              <a:rPr lang="en-GB" dirty="0"/>
              <a:t>CLICK TO EDIT </a:t>
            </a:r>
            <a:r>
              <a:rPr lang="en-GB" dirty="0" err="1"/>
              <a:t>SUBtitle</a:t>
            </a:r>
            <a:r>
              <a:rPr lang="en-GB" dirty="0"/>
              <a:t> style</a:t>
            </a:r>
          </a:p>
          <a:p>
            <a:pPr lvl="1"/>
            <a:r>
              <a:rPr lang="en-GB" dirty="0"/>
              <a:t>Second level</a:t>
            </a:r>
          </a:p>
        </p:txBody>
      </p:sp>
      <p:sp>
        <p:nvSpPr>
          <p:cNvPr id="17" name="Text Placeholder 25"/>
          <p:cNvSpPr>
            <a:spLocks noGrp="1"/>
          </p:cNvSpPr>
          <p:nvPr>
            <p:ph type="body" sz="quarter" idx="13" hasCustomPrompt="1"/>
          </p:nvPr>
        </p:nvSpPr>
        <p:spPr>
          <a:xfrm>
            <a:off x="4140000" y="1248868"/>
            <a:ext cx="4680150" cy="2500084"/>
          </a:xfrm>
          <a:prstGeom prst="rect">
            <a:avLst/>
          </a:prstGeom>
          <a:ln>
            <a:noFill/>
          </a:ln>
          <a:effectLst>
            <a:outerShdw blurRad="50800" dist="38100" dir="2700000" algn="tl" rotWithShape="0">
              <a:prstClr val="black">
                <a:alpha val="50000"/>
              </a:prstClr>
            </a:outerShdw>
          </a:effectLst>
        </p:spPr>
        <p:txBody>
          <a:bodyPr lIns="0" tIns="0" rIns="0" bIns="0">
            <a:noAutofit/>
          </a:bodyPr>
          <a:lstStyle>
            <a:lvl1pPr marL="0" indent="522000">
              <a:lnSpc>
                <a:spcPts val="3500"/>
              </a:lnSpc>
              <a:buNone/>
              <a:defRPr sz="3200" b="1" i="1">
                <a:solidFill>
                  <a:srgbClr val="E8E8E8"/>
                </a:solidFill>
              </a:defRPr>
            </a:lvl1pPr>
            <a:lvl2pPr marL="288000" indent="0">
              <a:lnSpc>
                <a:spcPts val="3500"/>
              </a:lnSpc>
              <a:buNone/>
              <a:defRPr sz="3200" b="1" i="1">
                <a:solidFill>
                  <a:srgbClr val="E8E8E8"/>
                </a:solidFill>
              </a:defRPr>
            </a:lvl2pPr>
            <a:lvl3pPr marL="539750" indent="-539750">
              <a:lnSpc>
                <a:spcPts val="3500"/>
              </a:lnSpc>
              <a:buNone/>
              <a:defRPr sz="3200" b="1" i="1">
                <a:solidFill>
                  <a:srgbClr val="E8E8E8"/>
                </a:solidFill>
              </a:defRPr>
            </a:lvl3pPr>
          </a:lstStyle>
          <a:p>
            <a:pPr lvl="0"/>
            <a:r>
              <a:rPr lang="en-GB" dirty="0"/>
              <a:t>Click here to edit</a:t>
            </a:r>
          </a:p>
          <a:p>
            <a:pPr lvl="1"/>
            <a:r>
              <a:rPr lang="en-GB" dirty="0"/>
              <a:t>Second level</a:t>
            </a:r>
          </a:p>
          <a:p>
            <a:pPr lvl="2"/>
            <a:r>
              <a:rPr lang="en-GB" dirty="0"/>
              <a:t>Third level</a:t>
            </a:r>
          </a:p>
        </p:txBody>
      </p:sp>
      <p:pic>
        <p:nvPicPr>
          <p:cNvPr id="3" name="Picture 14" descr="A red and black rectangular sign with three heads and a crown&#10;&#10;AI-generated content may be incorrect.">
            <a:extLst>
              <a:ext uri="{FF2B5EF4-FFF2-40B4-BE49-F238E27FC236}">
                <a16:creationId xmlns:a16="http://schemas.microsoft.com/office/drawing/2014/main" id="{D793A35E-BCCD-A09B-8228-C144D49F0E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1" y="3501606"/>
            <a:ext cx="1460694" cy="1460694"/>
          </a:xfrm>
          <a:prstGeom prst="rect">
            <a:avLst/>
          </a:prstGeom>
        </p:spPr>
      </p:pic>
      <p:sp>
        <p:nvSpPr>
          <p:cNvPr id="18" name="Tijdelijke aanduiding voor datum 17">
            <a:extLst>
              <a:ext uri="{FF2B5EF4-FFF2-40B4-BE49-F238E27FC236}">
                <a16:creationId xmlns:a16="http://schemas.microsoft.com/office/drawing/2014/main" id="{56C44AD6-FA7B-97B9-8250-A8AA21EF8B6D}"/>
              </a:ext>
            </a:extLst>
          </p:cNvPr>
          <p:cNvSpPr>
            <a:spLocks noGrp="1"/>
          </p:cNvSpPr>
          <p:nvPr>
            <p:ph type="dt" sz="half" idx="15"/>
          </p:nvPr>
        </p:nvSpPr>
        <p:spPr>
          <a:xfrm>
            <a:off x="7822112" y="4831200"/>
            <a:ext cx="998038" cy="136800"/>
          </a:xfrm>
        </p:spPr>
        <p:txBody>
          <a:bodyPr/>
          <a:lstStyle>
            <a:lvl1pPr>
              <a:defRPr>
                <a:solidFill>
                  <a:srgbClr val="E8E8E8"/>
                </a:solidFill>
              </a:defRPr>
            </a:lvl1pPr>
          </a:lstStyle>
          <a:p>
            <a:fld id="{ADC96E99-AB79-4C14-B5AF-B6EC83B36671}" type="datetime1">
              <a:rPr lang="nl-NL" smtClean="0"/>
              <a:t>26-11-2025</a:t>
            </a:fld>
            <a:endParaRPr lang="nl-NL" dirty="0"/>
          </a:p>
        </p:txBody>
      </p:sp>
      <p:sp>
        <p:nvSpPr>
          <p:cNvPr id="19" name="Tijdelijke aanduiding voor voettekst 18">
            <a:extLst>
              <a:ext uri="{FF2B5EF4-FFF2-40B4-BE49-F238E27FC236}">
                <a16:creationId xmlns:a16="http://schemas.microsoft.com/office/drawing/2014/main" id="{E0AD5A87-9FDF-3672-99FC-CE49F1734F67}"/>
              </a:ext>
            </a:extLst>
          </p:cNvPr>
          <p:cNvSpPr>
            <a:spLocks noGrp="1"/>
          </p:cNvSpPr>
          <p:nvPr>
            <p:ph type="ftr" sz="quarter" idx="16"/>
          </p:nvPr>
        </p:nvSpPr>
        <p:spPr>
          <a:xfrm>
            <a:off x="2997200" y="4831200"/>
            <a:ext cx="4610826" cy="136800"/>
          </a:xfrm>
        </p:spPr>
        <p:txBody>
          <a:bodyPr/>
          <a:lstStyle>
            <a:lvl1pPr>
              <a:defRPr i="0">
                <a:solidFill>
                  <a:srgbClr val="E8E8E8"/>
                </a:solidFill>
              </a:defRPr>
            </a:lvl1pPr>
          </a:lstStyle>
          <a:p>
            <a:r>
              <a:rPr lang="en-GB">
                <a:cs typeface="Arial" pitchFamily="34" charset="0"/>
              </a:rPr>
              <a:t>bestandsnaam</a:t>
            </a:r>
            <a:endParaRPr lang="en-GB" dirty="0">
              <a:cs typeface="Arial" pitchFamily="34" charset="0"/>
            </a:endParaRPr>
          </a:p>
        </p:txBody>
      </p:sp>
      <p:sp>
        <p:nvSpPr>
          <p:cNvPr id="24" name="Tijdelijke aanduiding voor tekst 23">
            <a:extLst>
              <a:ext uri="{FF2B5EF4-FFF2-40B4-BE49-F238E27FC236}">
                <a16:creationId xmlns:a16="http://schemas.microsoft.com/office/drawing/2014/main" id="{89E2B77A-E699-9CE8-0C8F-D8D8322807F7}"/>
              </a:ext>
            </a:extLst>
          </p:cNvPr>
          <p:cNvSpPr>
            <a:spLocks noGrp="1"/>
          </p:cNvSpPr>
          <p:nvPr>
            <p:ph type="body" sz="quarter" idx="17" hasCustomPrompt="1"/>
          </p:nvPr>
        </p:nvSpPr>
        <p:spPr>
          <a:xfrm>
            <a:off x="323850" y="733425"/>
            <a:ext cx="3928836" cy="2431133"/>
          </a:xfrm>
          <a:prstGeom prst="rect">
            <a:avLst/>
          </a:prstGeom>
        </p:spPr>
        <p:txBody>
          <a:bodyPr>
            <a:normAutofit/>
          </a:bodyPr>
          <a:lstStyle>
            <a:lvl1pPr marL="0" indent="0">
              <a:buNone/>
              <a:defRPr sz="3200" b="1" i="0">
                <a:solidFill>
                  <a:srgbClr val="029254"/>
                </a:solidFill>
              </a:defRPr>
            </a:lvl1pPr>
          </a:lstStyle>
          <a:p>
            <a:pPr lvl="0"/>
            <a:r>
              <a:rPr lang="en-GB" dirty="0" err="1"/>
              <a:t>Klik</a:t>
            </a:r>
            <a:r>
              <a:rPr lang="en-GB" dirty="0"/>
              <a:t> om </a:t>
            </a:r>
            <a:r>
              <a:rPr lang="en-GB" dirty="0" err="1"/>
              <a:t>titel</a:t>
            </a:r>
            <a:r>
              <a:rPr lang="en-GB" dirty="0"/>
              <a:t> te </a:t>
            </a:r>
            <a:r>
              <a:rPr lang="en-GB" dirty="0" err="1"/>
              <a:t>bewerken</a:t>
            </a:r>
            <a:endParaRPr lang="en-GB" dirty="0"/>
          </a:p>
        </p:txBody>
      </p:sp>
    </p:spTree>
    <p:extLst>
      <p:ext uri="{BB962C8B-B14F-4D97-AF65-F5344CB8AC3E}">
        <p14:creationId xmlns:p14="http://schemas.microsoft.com/office/powerpoint/2010/main" val="4053311019"/>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el slide sectie of bijlag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hthoek 11">
            <a:extLst>
              <a:ext uri="{FF2B5EF4-FFF2-40B4-BE49-F238E27FC236}">
                <a16:creationId xmlns:a16="http://schemas.microsoft.com/office/drawing/2014/main" id="{BAEAB23C-32B3-55EF-FD53-2A7D068E130E}"/>
              </a:ext>
            </a:extLst>
          </p:cNvPr>
          <p:cNvSpPr/>
          <p:nvPr userDrawn="1"/>
        </p:nvSpPr>
        <p:spPr>
          <a:xfrm>
            <a:off x="2540" y="0"/>
            <a:ext cx="9144000" cy="3684270"/>
          </a:xfrm>
          <a:custGeom>
            <a:avLst/>
            <a:gdLst>
              <a:gd name="connsiteX0" fmla="*/ 0 w 9144000"/>
              <a:gd name="connsiteY0" fmla="*/ 0 h 3684270"/>
              <a:gd name="connsiteX1" fmla="*/ 9144000 w 9144000"/>
              <a:gd name="connsiteY1" fmla="*/ 0 h 3684270"/>
              <a:gd name="connsiteX2" fmla="*/ 9144000 w 9144000"/>
              <a:gd name="connsiteY2" fmla="*/ 3684270 h 3684270"/>
              <a:gd name="connsiteX3" fmla="*/ 0 w 9144000"/>
              <a:gd name="connsiteY3" fmla="*/ 3684270 h 3684270"/>
              <a:gd name="connsiteX4" fmla="*/ 0 w 9144000"/>
              <a:gd name="connsiteY4" fmla="*/ 0 h 3684270"/>
              <a:gd name="connsiteX0" fmla="*/ 0 w 9144000"/>
              <a:gd name="connsiteY0" fmla="*/ 0 h 4144803"/>
              <a:gd name="connsiteX1" fmla="*/ 9144000 w 9144000"/>
              <a:gd name="connsiteY1" fmla="*/ 0 h 4144803"/>
              <a:gd name="connsiteX2" fmla="*/ 9144000 w 9144000"/>
              <a:gd name="connsiteY2" fmla="*/ 3684270 h 4144803"/>
              <a:gd name="connsiteX3" fmla="*/ 0 w 9144000"/>
              <a:gd name="connsiteY3" fmla="*/ 3684270 h 4144803"/>
              <a:gd name="connsiteX4" fmla="*/ 0 w 9144000"/>
              <a:gd name="connsiteY4" fmla="*/ 0 h 4144803"/>
              <a:gd name="connsiteX0" fmla="*/ 0 w 9151620"/>
              <a:gd name="connsiteY0" fmla="*/ 0 h 3784429"/>
              <a:gd name="connsiteX1" fmla="*/ 9144000 w 9151620"/>
              <a:gd name="connsiteY1" fmla="*/ 0 h 3784429"/>
              <a:gd name="connsiteX2" fmla="*/ 9151620 w 9151620"/>
              <a:gd name="connsiteY2" fmla="*/ 1299210 h 3784429"/>
              <a:gd name="connsiteX3" fmla="*/ 0 w 9151620"/>
              <a:gd name="connsiteY3" fmla="*/ 3684270 h 3784429"/>
              <a:gd name="connsiteX4" fmla="*/ 0 w 9151620"/>
              <a:gd name="connsiteY4" fmla="*/ 0 h 3784429"/>
              <a:gd name="connsiteX0" fmla="*/ 0 w 9144000"/>
              <a:gd name="connsiteY0" fmla="*/ 0 h 3784429"/>
              <a:gd name="connsiteX1" fmla="*/ 9144000 w 9144000"/>
              <a:gd name="connsiteY1" fmla="*/ 0 h 3784429"/>
              <a:gd name="connsiteX2" fmla="*/ 9141460 w 9144000"/>
              <a:gd name="connsiteY2" fmla="*/ 1299210 h 3784429"/>
              <a:gd name="connsiteX3" fmla="*/ 0 w 9144000"/>
              <a:gd name="connsiteY3" fmla="*/ 3684270 h 3784429"/>
              <a:gd name="connsiteX4" fmla="*/ 0 w 9144000"/>
              <a:gd name="connsiteY4" fmla="*/ 0 h 3784429"/>
              <a:gd name="connsiteX0" fmla="*/ 0 w 9144000"/>
              <a:gd name="connsiteY0" fmla="*/ 0 h 3684270"/>
              <a:gd name="connsiteX1" fmla="*/ 9144000 w 9144000"/>
              <a:gd name="connsiteY1" fmla="*/ 0 h 3684270"/>
              <a:gd name="connsiteX2" fmla="*/ 9141460 w 9144000"/>
              <a:gd name="connsiteY2" fmla="*/ 1299210 h 3684270"/>
              <a:gd name="connsiteX3" fmla="*/ 0 w 9144000"/>
              <a:gd name="connsiteY3" fmla="*/ 3684270 h 3684270"/>
              <a:gd name="connsiteX4" fmla="*/ 0 w 9144000"/>
              <a:gd name="connsiteY4" fmla="*/ 0 h 3684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3684270">
                <a:moveTo>
                  <a:pt x="0" y="0"/>
                </a:moveTo>
                <a:lnTo>
                  <a:pt x="9144000" y="0"/>
                </a:lnTo>
                <a:cubicBezTo>
                  <a:pt x="9143153" y="433070"/>
                  <a:pt x="9142307" y="866140"/>
                  <a:pt x="9141460" y="1299210"/>
                </a:cubicBezTo>
                <a:cubicBezTo>
                  <a:pt x="7617460" y="1913255"/>
                  <a:pt x="4448629" y="3079115"/>
                  <a:pt x="0" y="3684270"/>
                </a:cubicBezTo>
                <a:lnTo>
                  <a:pt x="0" y="0"/>
                </a:lnTo>
                <a:close/>
              </a:path>
            </a:pathLst>
          </a:custGeom>
          <a:solidFill>
            <a:schemeClr val="bg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5" name="Rechthoek 12">
            <a:extLst>
              <a:ext uri="{FF2B5EF4-FFF2-40B4-BE49-F238E27FC236}">
                <a16:creationId xmlns:a16="http://schemas.microsoft.com/office/drawing/2014/main" id="{A4F5EECD-1EBD-8CFA-265E-4F3D21794E31}"/>
              </a:ext>
            </a:extLst>
          </p:cNvPr>
          <p:cNvSpPr/>
          <p:nvPr userDrawn="1"/>
        </p:nvSpPr>
        <p:spPr>
          <a:xfrm>
            <a:off x="8056800" y="0"/>
            <a:ext cx="1087200" cy="4410075"/>
          </a:xfrm>
          <a:custGeom>
            <a:avLst/>
            <a:gdLst>
              <a:gd name="connsiteX0" fmla="*/ 0 w 1087200"/>
              <a:gd name="connsiteY0" fmla="*/ 0 h 4410075"/>
              <a:gd name="connsiteX1" fmla="*/ 1087200 w 1087200"/>
              <a:gd name="connsiteY1" fmla="*/ 0 h 4410075"/>
              <a:gd name="connsiteX2" fmla="*/ 1087200 w 1087200"/>
              <a:gd name="connsiteY2" fmla="*/ 4410075 h 4410075"/>
              <a:gd name="connsiteX3" fmla="*/ 0 w 1087200"/>
              <a:gd name="connsiteY3" fmla="*/ 4410075 h 4410075"/>
              <a:gd name="connsiteX4" fmla="*/ 0 w 1087200"/>
              <a:gd name="connsiteY4" fmla="*/ 0 h 4410075"/>
              <a:gd name="connsiteX0" fmla="*/ 0 w 1087200"/>
              <a:gd name="connsiteY0" fmla="*/ 0 h 4410075"/>
              <a:gd name="connsiteX1" fmla="*/ 1087200 w 1087200"/>
              <a:gd name="connsiteY1" fmla="*/ 0 h 4410075"/>
              <a:gd name="connsiteX2" fmla="*/ 1087200 w 1087200"/>
              <a:gd name="connsiteY2" fmla="*/ 4410075 h 4410075"/>
              <a:gd name="connsiteX3" fmla="*/ 604800 w 1087200"/>
              <a:gd name="connsiteY3" fmla="*/ 2394075 h 4410075"/>
              <a:gd name="connsiteX4" fmla="*/ 0 w 1087200"/>
              <a:gd name="connsiteY4" fmla="*/ 0 h 4410075"/>
              <a:gd name="connsiteX0" fmla="*/ 0 w 1087200"/>
              <a:gd name="connsiteY0" fmla="*/ 0 h 4410075"/>
              <a:gd name="connsiteX1" fmla="*/ 1087200 w 1087200"/>
              <a:gd name="connsiteY1" fmla="*/ 0 h 4410075"/>
              <a:gd name="connsiteX2" fmla="*/ 1087200 w 1087200"/>
              <a:gd name="connsiteY2" fmla="*/ 4410075 h 4410075"/>
              <a:gd name="connsiteX3" fmla="*/ 307257 w 1087200"/>
              <a:gd name="connsiteY3" fmla="*/ 1588532 h 4410075"/>
              <a:gd name="connsiteX4" fmla="*/ 0 w 1087200"/>
              <a:gd name="connsiteY4" fmla="*/ 0 h 4410075"/>
              <a:gd name="connsiteX0" fmla="*/ 0 w 1087200"/>
              <a:gd name="connsiteY0" fmla="*/ 0 h 4410075"/>
              <a:gd name="connsiteX1" fmla="*/ 1087200 w 1087200"/>
              <a:gd name="connsiteY1" fmla="*/ 0 h 4410075"/>
              <a:gd name="connsiteX2" fmla="*/ 1087200 w 1087200"/>
              <a:gd name="connsiteY2" fmla="*/ 4410075 h 4410075"/>
              <a:gd name="connsiteX3" fmla="*/ 307257 w 1087200"/>
              <a:gd name="connsiteY3" fmla="*/ 1588532 h 4410075"/>
              <a:gd name="connsiteX4" fmla="*/ 0 w 1087200"/>
              <a:gd name="connsiteY4" fmla="*/ 0 h 4410075"/>
              <a:gd name="connsiteX0" fmla="*/ 0 w 1087200"/>
              <a:gd name="connsiteY0" fmla="*/ 0 h 4410075"/>
              <a:gd name="connsiteX1" fmla="*/ 1087200 w 1087200"/>
              <a:gd name="connsiteY1" fmla="*/ 0 h 4410075"/>
              <a:gd name="connsiteX2" fmla="*/ 1087200 w 1087200"/>
              <a:gd name="connsiteY2" fmla="*/ 4410075 h 4410075"/>
              <a:gd name="connsiteX3" fmla="*/ 307257 w 1087200"/>
              <a:gd name="connsiteY3" fmla="*/ 1588532 h 4410075"/>
              <a:gd name="connsiteX4" fmla="*/ 0 w 1087200"/>
              <a:gd name="connsiteY4" fmla="*/ 0 h 4410075"/>
              <a:gd name="connsiteX0" fmla="*/ 0 w 1087200"/>
              <a:gd name="connsiteY0" fmla="*/ 0 h 4410075"/>
              <a:gd name="connsiteX1" fmla="*/ 1087200 w 1087200"/>
              <a:gd name="connsiteY1" fmla="*/ 0 h 4410075"/>
              <a:gd name="connsiteX2" fmla="*/ 1087200 w 1087200"/>
              <a:gd name="connsiteY2" fmla="*/ 4410075 h 4410075"/>
              <a:gd name="connsiteX3" fmla="*/ 307257 w 1087200"/>
              <a:gd name="connsiteY3" fmla="*/ 1588532 h 4410075"/>
              <a:gd name="connsiteX4" fmla="*/ 0 w 1087200"/>
              <a:gd name="connsiteY4" fmla="*/ 0 h 4410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200" h="4410075">
                <a:moveTo>
                  <a:pt x="0" y="0"/>
                </a:moveTo>
                <a:lnTo>
                  <a:pt x="1087200" y="0"/>
                </a:lnTo>
                <a:lnTo>
                  <a:pt x="1087200" y="4410075"/>
                </a:lnTo>
                <a:cubicBezTo>
                  <a:pt x="761904" y="3469561"/>
                  <a:pt x="574495" y="2710474"/>
                  <a:pt x="307257" y="1588532"/>
                </a:cubicBezTo>
                <a:cubicBezTo>
                  <a:pt x="204838" y="1059021"/>
                  <a:pt x="66133" y="536768"/>
                  <a:pt x="0" y="0"/>
                </a:cubicBezTo>
                <a:close/>
              </a:path>
            </a:pathLst>
          </a:custGeom>
          <a:solidFill>
            <a:srgbClr val="0292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9" name="AutoShape 3">
            <a:extLst>
              <a:ext uri="{FF2B5EF4-FFF2-40B4-BE49-F238E27FC236}">
                <a16:creationId xmlns:a16="http://schemas.microsoft.com/office/drawing/2014/main" id="{19C2B8A2-090A-69C8-797F-681F5BED548C}"/>
              </a:ext>
            </a:extLst>
          </p:cNvPr>
          <p:cNvSpPr>
            <a:spLocks noChangeAspect="1" noChangeArrowheads="1" noTextEdit="1"/>
          </p:cNvSpPr>
          <p:nvPr userDrawn="1"/>
        </p:nvSpPr>
        <p:spPr bwMode="auto">
          <a:xfrm>
            <a:off x="0" y="0"/>
            <a:ext cx="9144000"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AutoShape 3">
            <a:extLst>
              <a:ext uri="{FF2B5EF4-FFF2-40B4-BE49-F238E27FC236}">
                <a16:creationId xmlns:a16="http://schemas.microsoft.com/office/drawing/2014/main" id="{78D80A64-F2C7-BFCA-8A3F-2A125E519BE6}"/>
              </a:ext>
            </a:extLst>
          </p:cNvPr>
          <p:cNvSpPr>
            <a:spLocks noChangeAspect="1" noChangeArrowheads="1" noTextEdit="1"/>
          </p:cNvSpPr>
          <p:nvPr userDrawn="1"/>
        </p:nvSpPr>
        <p:spPr bwMode="auto">
          <a:xfrm>
            <a:off x="1589"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Title 1">
            <a:extLst>
              <a:ext uri="{FF2B5EF4-FFF2-40B4-BE49-F238E27FC236}">
                <a16:creationId xmlns:a16="http://schemas.microsoft.com/office/drawing/2014/main" id="{E28F0639-E1B3-6944-92A4-31F694F2F705}"/>
              </a:ext>
            </a:extLst>
          </p:cNvPr>
          <p:cNvSpPr>
            <a:spLocks noGrp="1"/>
          </p:cNvSpPr>
          <p:nvPr>
            <p:ph type="ctrTitle" hasCustomPrompt="1"/>
          </p:nvPr>
        </p:nvSpPr>
        <p:spPr>
          <a:xfrm>
            <a:off x="810000" y="1476173"/>
            <a:ext cx="6930352" cy="407094"/>
          </a:xfrm>
        </p:spPr>
        <p:txBody>
          <a:bodyPr lIns="0" tIns="0" rIns="0" bIns="0" anchor="t" anchorCtr="0">
            <a:noAutofit/>
          </a:bodyPr>
          <a:lstStyle>
            <a:lvl1pPr>
              <a:lnSpc>
                <a:spcPts val="3400"/>
              </a:lnSpc>
              <a:defRPr sz="2800" b="0"/>
            </a:lvl1pPr>
          </a:lstStyle>
          <a:p>
            <a:r>
              <a:rPr lang="en-GB" dirty="0"/>
              <a:t>Click to edit Master title style</a:t>
            </a:r>
          </a:p>
        </p:txBody>
      </p:sp>
      <p:sp>
        <p:nvSpPr>
          <p:cNvPr id="14" name="Subtitle 2">
            <a:extLst>
              <a:ext uri="{FF2B5EF4-FFF2-40B4-BE49-F238E27FC236}">
                <a16:creationId xmlns:a16="http://schemas.microsoft.com/office/drawing/2014/main" id="{8939495C-8ACD-7D51-FC7A-A97F42281E61}"/>
              </a:ext>
            </a:extLst>
          </p:cNvPr>
          <p:cNvSpPr>
            <a:spLocks noGrp="1"/>
          </p:cNvSpPr>
          <p:nvPr>
            <p:ph type="subTitle" idx="1" hasCustomPrompt="1"/>
          </p:nvPr>
        </p:nvSpPr>
        <p:spPr>
          <a:xfrm>
            <a:off x="810000" y="1991328"/>
            <a:ext cx="4986136" cy="292390"/>
          </a:xfrm>
          <a:prstGeom prst="rect">
            <a:avLst/>
          </a:prstGeom>
        </p:spPr>
        <p:txBody>
          <a:bodyPr wrap="square" lIns="0" tIns="0" rIns="0" bIns="0" anchor="t" anchorCtr="0">
            <a:noAutofit/>
          </a:bodyPr>
          <a:lstStyle>
            <a:lvl1pPr marL="0" indent="0" algn="l">
              <a:lnSpc>
                <a:spcPts val="2400"/>
              </a:lnSpc>
              <a:buNone/>
              <a:defRPr sz="1800" i="1">
                <a:solidFill>
                  <a:srgbClr val="02925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p>
        </p:txBody>
      </p:sp>
      <p:sp>
        <p:nvSpPr>
          <p:cNvPr id="15" name="Text Placeholder 6">
            <a:extLst>
              <a:ext uri="{FF2B5EF4-FFF2-40B4-BE49-F238E27FC236}">
                <a16:creationId xmlns:a16="http://schemas.microsoft.com/office/drawing/2014/main" id="{2260451E-E592-7D36-33BE-7EE5A3037E34}"/>
              </a:ext>
            </a:extLst>
          </p:cNvPr>
          <p:cNvSpPr>
            <a:spLocks noGrp="1"/>
          </p:cNvSpPr>
          <p:nvPr>
            <p:ph type="body" sz="quarter" idx="10" hasCustomPrompt="1"/>
          </p:nvPr>
        </p:nvSpPr>
        <p:spPr>
          <a:xfrm>
            <a:off x="810000" y="2376000"/>
            <a:ext cx="3060000" cy="394554"/>
          </a:xfrm>
          <a:prstGeom prst="rect">
            <a:avLst/>
          </a:prstGeom>
        </p:spPr>
        <p:txBody>
          <a:bodyPr lIns="0" rIns="0">
            <a:noAutofit/>
          </a:bodyPr>
          <a:lstStyle>
            <a:lvl1pPr marL="0" indent="0">
              <a:lnSpc>
                <a:spcPts val="1700"/>
              </a:lnSpc>
              <a:buFontTx/>
              <a:buNone/>
              <a:defRPr sz="1300"/>
            </a:lvl1pPr>
          </a:lstStyle>
          <a:p>
            <a:pPr lvl="0"/>
            <a:r>
              <a:rPr lang="en-GB" dirty="0"/>
              <a:t>Click to edit Master text styles</a:t>
            </a:r>
          </a:p>
        </p:txBody>
      </p:sp>
      <p:sp>
        <p:nvSpPr>
          <p:cNvPr id="16" name="Rectangle 5">
            <a:extLst>
              <a:ext uri="{FF2B5EF4-FFF2-40B4-BE49-F238E27FC236}">
                <a16:creationId xmlns:a16="http://schemas.microsoft.com/office/drawing/2014/main" id="{50CA5D7D-E101-253E-2223-8EDECE9108D8}"/>
              </a:ext>
            </a:extLst>
          </p:cNvPr>
          <p:cNvSpPr>
            <a:spLocks noChangeArrowheads="1"/>
          </p:cNvSpPr>
          <p:nvPr userDrawn="1"/>
        </p:nvSpPr>
        <p:spPr bwMode="auto">
          <a:xfrm>
            <a:off x="1589" y="0"/>
            <a:ext cx="9140825" cy="514111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7" name="Picture 14" descr="A red and black rectangular sign with three heads and a crown&#10;&#10;AI-generated content may be incorrect.">
            <a:extLst>
              <a:ext uri="{FF2B5EF4-FFF2-40B4-BE49-F238E27FC236}">
                <a16:creationId xmlns:a16="http://schemas.microsoft.com/office/drawing/2014/main" id="{BF2FC531-8689-AC67-04B7-0B228CD2B8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36" y="207278"/>
            <a:ext cx="1094458" cy="1094458"/>
          </a:xfrm>
          <a:prstGeom prst="rect">
            <a:avLst/>
          </a:prstGeom>
        </p:spPr>
      </p:pic>
      <p:sp>
        <p:nvSpPr>
          <p:cNvPr id="18" name="Rechthoek 12">
            <a:extLst>
              <a:ext uri="{FF2B5EF4-FFF2-40B4-BE49-F238E27FC236}">
                <a16:creationId xmlns:a16="http://schemas.microsoft.com/office/drawing/2014/main" id="{7BF2AD7C-037C-52E1-62E7-D77DCB3B01F3}"/>
              </a:ext>
            </a:extLst>
          </p:cNvPr>
          <p:cNvSpPr/>
          <p:nvPr userDrawn="1"/>
        </p:nvSpPr>
        <p:spPr>
          <a:xfrm>
            <a:off x="8056800" y="0"/>
            <a:ext cx="1087200" cy="1599962"/>
          </a:xfrm>
          <a:custGeom>
            <a:avLst/>
            <a:gdLst>
              <a:gd name="connsiteX0" fmla="*/ 0 w 1087200"/>
              <a:gd name="connsiteY0" fmla="*/ 0 h 4410075"/>
              <a:gd name="connsiteX1" fmla="*/ 1087200 w 1087200"/>
              <a:gd name="connsiteY1" fmla="*/ 0 h 4410075"/>
              <a:gd name="connsiteX2" fmla="*/ 1087200 w 1087200"/>
              <a:gd name="connsiteY2" fmla="*/ 4410075 h 4410075"/>
              <a:gd name="connsiteX3" fmla="*/ 0 w 1087200"/>
              <a:gd name="connsiteY3" fmla="*/ 4410075 h 4410075"/>
              <a:gd name="connsiteX4" fmla="*/ 0 w 1087200"/>
              <a:gd name="connsiteY4" fmla="*/ 0 h 4410075"/>
              <a:gd name="connsiteX0" fmla="*/ 0 w 1087200"/>
              <a:gd name="connsiteY0" fmla="*/ 0 h 4410075"/>
              <a:gd name="connsiteX1" fmla="*/ 1087200 w 1087200"/>
              <a:gd name="connsiteY1" fmla="*/ 0 h 4410075"/>
              <a:gd name="connsiteX2" fmla="*/ 1087200 w 1087200"/>
              <a:gd name="connsiteY2" fmla="*/ 4410075 h 4410075"/>
              <a:gd name="connsiteX3" fmla="*/ 604800 w 1087200"/>
              <a:gd name="connsiteY3" fmla="*/ 2394075 h 4410075"/>
              <a:gd name="connsiteX4" fmla="*/ 0 w 1087200"/>
              <a:gd name="connsiteY4" fmla="*/ 0 h 4410075"/>
              <a:gd name="connsiteX0" fmla="*/ 0 w 1087200"/>
              <a:gd name="connsiteY0" fmla="*/ 0 h 4410075"/>
              <a:gd name="connsiteX1" fmla="*/ 1087200 w 1087200"/>
              <a:gd name="connsiteY1" fmla="*/ 0 h 4410075"/>
              <a:gd name="connsiteX2" fmla="*/ 1087200 w 1087200"/>
              <a:gd name="connsiteY2" fmla="*/ 4410075 h 4410075"/>
              <a:gd name="connsiteX3" fmla="*/ 307257 w 1087200"/>
              <a:gd name="connsiteY3" fmla="*/ 1588532 h 4410075"/>
              <a:gd name="connsiteX4" fmla="*/ 0 w 1087200"/>
              <a:gd name="connsiteY4" fmla="*/ 0 h 4410075"/>
              <a:gd name="connsiteX0" fmla="*/ 0 w 1087200"/>
              <a:gd name="connsiteY0" fmla="*/ 0 h 4410075"/>
              <a:gd name="connsiteX1" fmla="*/ 1087200 w 1087200"/>
              <a:gd name="connsiteY1" fmla="*/ 0 h 4410075"/>
              <a:gd name="connsiteX2" fmla="*/ 1087200 w 1087200"/>
              <a:gd name="connsiteY2" fmla="*/ 4410075 h 4410075"/>
              <a:gd name="connsiteX3" fmla="*/ 307257 w 1087200"/>
              <a:gd name="connsiteY3" fmla="*/ 1588532 h 4410075"/>
              <a:gd name="connsiteX4" fmla="*/ 0 w 1087200"/>
              <a:gd name="connsiteY4" fmla="*/ 0 h 4410075"/>
              <a:gd name="connsiteX0" fmla="*/ 0 w 1087200"/>
              <a:gd name="connsiteY0" fmla="*/ 0 h 4410075"/>
              <a:gd name="connsiteX1" fmla="*/ 1087200 w 1087200"/>
              <a:gd name="connsiteY1" fmla="*/ 0 h 4410075"/>
              <a:gd name="connsiteX2" fmla="*/ 1087200 w 1087200"/>
              <a:gd name="connsiteY2" fmla="*/ 4410075 h 4410075"/>
              <a:gd name="connsiteX3" fmla="*/ 307257 w 1087200"/>
              <a:gd name="connsiteY3" fmla="*/ 1588532 h 4410075"/>
              <a:gd name="connsiteX4" fmla="*/ 0 w 1087200"/>
              <a:gd name="connsiteY4" fmla="*/ 0 h 4410075"/>
              <a:gd name="connsiteX0" fmla="*/ 0 w 1087200"/>
              <a:gd name="connsiteY0" fmla="*/ 0 h 4410075"/>
              <a:gd name="connsiteX1" fmla="*/ 1087200 w 1087200"/>
              <a:gd name="connsiteY1" fmla="*/ 0 h 4410075"/>
              <a:gd name="connsiteX2" fmla="*/ 1087200 w 1087200"/>
              <a:gd name="connsiteY2" fmla="*/ 4410075 h 4410075"/>
              <a:gd name="connsiteX3" fmla="*/ 307257 w 1087200"/>
              <a:gd name="connsiteY3" fmla="*/ 1588532 h 4410075"/>
              <a:gd name="connsiteX4" fmla="*/ 0 w 1087200"/>
              <a:gd name="connsiteY4" fmla="*/ 0 h 4410075"/>
              <a:gd name="connsiteX0" fmla="*/ 0 w 1087200"/>
              <a:gd name="connsiteY0" fmla="*/ 0 h 1880886"/>
              <a:gd name="connsiteX1" fmla="*/ 1087200 w 1087200"/>
              <a:gd name="connsiteY1" fmla="*/ 0 h 1880886"/>
              <a:gd name="connsiteX2" fmla="*/ 1043657 w 1087200"/>
              <a:gd name="connsiteY2" fmla="*/ 1115332 h 1880886"/>
              <a:gd name="connsiteX3" fmla="*/ 307257 w 1087200"/>
              <a:gd name="connsiteY3" fmla="*/ 1588532 h 1880886"/>
              <a:gd name="connsiteX4" fmla="*/ 0 w 1087200"/>
              <a:gd name="connsiteY4" fmla="*/ 0 h 1880886"/>
              <a:gd name="connsiteX0" fmla="*/ 0 w 1101714"/>
              <a:gd name="connsiteY0" fmla="*/ 0 h 1901791"/>
              <a:gd name="connsiteX1" fmla="*/ 1087200 w 1101714"/>
              <a:gd name="connsiteY1" fmla="*/ 0 h 1901791"/>
              <a:gd name="connsiteX2" fmla="*/ 1101714 w 1101714"/>
              <a:gd name="connsiteY2" fmla="*/ 1325789 h 1901791"/>
              <a:gd name="connsiteX3" fmla="*/ 307257 w 1101714"/>
              <a:gd name="connsiteY3" fmla="*/ 1588532 h 1901791"/>
              <a:gd name="connsiteX4" fmla="*/ 0 w 1101714"/>
              <a:gd name="connsiteY4" fmla="*/ 0 h 1901791"/>
              <a:gd name="connsiteX0" fmla="*/ 0 w 1087200"/>
              <a:gd name="connsiteY0" fmla="*/ 0 h 1898309"/>
              <a:gd name="connsiteX1" fmla="*/ 1087200 w 1087200"/>
              <a:gd name="connsiteY1" fmla="*/ 0 h 1898309"/>
              <a:gd name="connsiteX2" fmla="*/ 1081394 w 1087200"/>
              <a:gd name="connsiteY2" fmla="*/ 1292769 h 1898309"/>
              <a:gd name="connsiteX3" fmla="*/ 307257 w 1087200"/>
              <a:gd name="connsiteY3" fmla="*/ 1588532 h 1898309"/>
              <a:gd name="connsiteX4" fmla="*/ 0 w 1087200"/>
              <a:gd name="connsiteY4" fmla="*/ 0 h 1898309"/>
              <a:gd name="connsiteX0" fmla="*/ 0 w 1087200"/>
              <a:gd name="connsiteY0" fmla="*/ 0 h 1897780"/>
              <a:gd name="connsiteX1" fmla="*/ 1087200 w 1087200"/>
              <a:gd name="connsiteY1" fmla="*/ 0 h 1897780"/>
              <a:gd name="connsiteX2" fmla="*/ 1086474 w 1087200"/>
              <a:gd name="connsiteY2" fmla="*/ 1287689 h 1897780"/>
              <a:gd name="connsiteX3" fmla="*/ 307257 w 1087200"/>
              <a:gd name="connsiteY3" fmla="*/ 1588532 h 1897780"/>
              <a:gd name="connsiteX4" fmla="*/ 0 w 1087200"/>
              <a:gd name="connsiteY4" fmla="*/ 0 h 1897780"/>
              <a:gd name="connsiteX0" fmla="*/ 0 w 1087200"/>
              <a:gd name="connsiteY0" fmla="*/ 0 h 2011277"/>
              <a:gd name="connsiteX1" fmla="*/ 1087200 w 1087200"/>
              <a:gd name="connsiteY1" fmla="*/ 0 h 2011277"/>
              <a:gd name="connsiteX2" fmla="*/ 1086474 w 1087200"/>
              <a:gd name="connsiteY2" fmla="*/ 1287689 h 2011277"/>
              <a:gd name="connsiteX3" fmla="*/ 307257 w 1087200"/>
              <a:gd name="connsiteY3" fmla="*/ 1588532 h 2011277"/>
              <a:gd name="connsiteX4" fmla="*/ 0 w 1087200"/>
              <a:gd name="connsiteY4" fmla="*/ 0 h 2011277"/>
              <a:gd name="connsiteX0" fmla="*/ 0 w 1087200"/>
              <a:gd name="connsiteY0" fmla="*/ 0 h 1588532"/>
              <a:gd name="connsiteX1" fmla="*/ 1087200 w 1087200"/>
              <a:gd name="connsiteY1" fmla="*/ 0 h 1588532"/>
              <a:gd name="connsiteX2" fmla="*/ 1086474 w 1087200"/>
              <a:gd name="connsiteY2" fmla="*/ 1287689 h 1588532"/>
              <a:gd name="connsiteX3" fmla="*/ 307257 w 1087200"/>
              <a:gd name="connsiteY3" fmla="*/ 1588532 h 1588532"/>
              <a:gd name="connsiteX4" fmla="*/ 0 w 1087200"/>
              <a:gd name="connsiteY4" fmla="*/ 0 h 1588532"/>
              <a:gd name="connsiteX0" fmla="*/ 0 w 1087200"/>
              <a:gd name="connsiteY0" fmla="*/ 0 h 1588532"/>
              <a:gd name="connsiteX1" fmla="*/ 1087200 w 1087200"/>
              <a:gd name="connsiteY1" fmla="*/ 0 h 1588532"/>
              <a:gd name="connsiteX2" fmla="*/ 1086474 w 1087200"/>
              <a:gd name="connsiteY2" fmla="*/ 1287689 h 1588532"/>
              <a:gd name="connsiteX3" fmla="*/ 307257 w 1087200"/>
              <a:gd name="connsiteY3" fmla="*/ 1588532 h 1588532"/>
              <a:gd name="connsiteX4" fmla="*/ 0 w 1087200"/>
              <a:gd name="connsiteY4" fmla="*/ 0 h 1588532"/>
              <a:gd name="connsiteX0" fmla="*/ 0 w 1087200"/>
              <a:gd name="connsiteY0" fmla="*/ 0 h 1588532"/>
              <a:gd name="connsiteX1" fmla="*/ 1087200 w 1087200"/>
              <a:gd name="connsiteY1" fmla="*/ 0 h 1588532"/>
              <a:gd name="connsiteX2" fmla="*/ 1086474 w 1087200"/>
              <a:gd name="connsiteY2" fmla="*/ 1287689 h 1588532"/>
              <a:gd name="connsiteX3" fmla="*/ 307257 w 1087200"/>
              <a:gd name="connsiteY3" fmla="*/ 1588532 h 1588532"/>
              <a:gd name="connsiteX4" fmla="*/ 0 w 1087200"/>
              <a:gd name="connsiteY4" fmla="*/ 0 h 1588532"/>
              <a:gd name="connsiteX0" fmla="*/ 0 w 1087200"/>
              <a:gd name="connsiteY0" fmla="*/ 0 h 1599962"/>
              <a:gd name="connsiteX1" fmla="*/ 1087200 w 1087200"/>
              <a:gd name="connsiteY1" fmla="*/ 0 h 1599962"/>
              <a:gd name="connsiteX2" fmla="*/ 1086474 w 1087200"/>
              <a:gd name="connsiteY2" fmla="*/ 1287689 h 1599962"/>
              <a:gd name="connsiteX3" fmla="*/ 309162 w 1087200"/>
              <a:gd name="connsiteY3" fmla="*/ 1599962 h 1599962"/>
              <a:gd name="connsiteX4" fmla="*/ 0 w 1087200"/>
              <a:gd name="connsiteY4" fmla="*/ 0 h 1599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200" h="1599962">
                <a:moveTo>
                  <a:pt x="0" y="0"/>
                </a:moveTo>
                <a:lnTo>
                  <a:pt x="1087200" y="0"/>
                </a:lnTo>
                <a:cubicBezTo>
                  <a:pt x="1085265" y="430923"/>
                  <a:pt x="1088409" y="856766"/>
                  <a:pt x="1086474" y="1287689"/>
                </a:cubicBezTo>
                <a:lnTo>
                  <a:pt x="309162" y="1599962"/>
                </a:lnTo>
                <a:cubicBezTo>
                  <a:pt x="206743" y="1070451"/>
                  <a:pt x="66133" y="536768"/>
                  <a:pt x="0" y="0"/>
                </a:cubicBezTo>
                <a:close/>
              </a:path>
            </a:pathLst>
          </a:custGeom>
          <a:solidFill>
            <a:srgbClr val="1D1D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Tree>
    <p:extLst>
      <p:ext uri="{BB962C8B-B14F-4D97-AF65-F5344CB8AC3E}">
        <p14:creationId xmlns:p14="http://schemas.microsoft.com/office/powerpoint/2010/main" val="76066383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ftiteling">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lvl1pPr>
              <a:buClr>
                <a:schemeClr val="bg2"/>
              </a:buClr>
              <a:defRPr>
                <a:solidFill>
                  <a:srgbClr val="029254"/>
                </a:solidFill>
              </a:defRPr>
            </a:lvl1pPr>
          </a:lstStyle>
          <a:p>
            <a:fld id="{C31F7836-E4B3-4985-A8BA-D04AF4A8C90B}" type="slidenum">
              <a:rPr lang="en-GB" smtClean="0"/>
              <a:pPr/>
              <a:t>‹nr.›</a:t>
            </a:fld>
            <a:endParaRPr lang="en-GB" dirty="0"/>
          </a:p>
        </p:txBody>
      </p:sp>
      <p:sp>
        <p:nvSpPr>
          <p:cNvPr id="4" name="Title 1"/>
          <p:cNvSpPr>
            <a:spLocks noGrp="1"/>
          </p:cNvSpPr>
          <p:nvPr>
            <p:ph type="title" hasCustomPrompt="1"/>
          </p:nvPr>
        </p:nvSpPr>
        <p:spPr>
          <a:xfrm>
            <a:off x="468000" y="1296897"/>
            <a:ext cx="7681771" cy="1231106"/>
          </a:xfrm>
          <a:prstGeom prst="rect">
            <a:avLst/>
          </a:prstGeom>
        </p:spPr>
        <p:txBody>
          <a:bodyPr wrap="square" lIns="0" tIns="0" rIns="0" bIns="0" anchor="ctr">
            <a:spAutoFit/>
          </a:bodyPr>
          <a:lstStyle>
            <a:lvl1pPr>
              <a:defRPr sz="2000" i="1" baseline="0">
                <a:solidFill>
                  <a:srgbClr val="029254"/>
                </a:solidFill>
              </a:defRPr>
            </a:lvl1pPr>
          </a:lstStyle>
          <a:p>
            <a:r>
              <a:rPr lang="en-GB" dirty="0"/>
              <a:t>Samen zijn </a:t>
            </a:r>
            <a:r>
              <a:rPr lang="en-GB" dirty="0" err="1"/>
              <a:t>wij</a:t>
            </a:r>
            <a:r>
              <a:rPr lang="en-GB" dirty="0"/>
              <a:t> SV Eemnes — met </a:t>
            </a:r>
            <a:r>
              <a:rPr lang="en-GB" dirty="0" err="1"/>
              <a:t>elkaar</a:t>
            </a:r>
            <a:r>
              <a:rPr lang="en-GB" dirty="0"/>
              <a:t>, </a:t>
            </a:r>
            <a:r>
              <a:rPr lang="en-GB" dirty="0" err="1"/>
              <a:t>voor</a:t>
            </a:r>
            <a:r>
              <a:rPr lang="en-GB" dirty="0"/>
              <a:t> </a:t>
            </a:r>
            <a:r>
              <a:rPr lang="en-GB" dirty="0" err="1"/>
              <a:t>elkaar</a:t>
            </a:r>
            <a:r>
              <a:rPr lang="en-GB" dirty="0"/>
              <a:t>!</a:t>
            </a:r>
            <a:br>
              <a:rPr lang="en-GB" dirty="0"/>
            </a:br>
            <a:br>
              <a:rPr lang="en-GB" b="0" dirty="0"/>
            </a:br>
            <a:r>
              <a:rPr lang="en-GB" b="0" dirty="0"/>
              <a:t>Met </a:t>
            </a:r>
            <a:r>
              <a:rPr lang="en-GB" b="0" dirty="0" err="1"/>
              <a:t>plezier</a:t>
            </a:r>
            <a:r>
              <a:rPr lang="en-GB" b="0" dirty="0"/>
              <a:t>, </a:t>
            </a:r>
            <a:r>
              <a:rPr lang="en-GB" b="0" dirty="0" err="1"/>
              <a:t>betrokkenheid</a:t>
            </a:r>
            <a:r>
              <a:rPr lang="en-GB" b="0" dirty="0"/>
              <a:t> en respect </a:t>
            </a:r>
            <a:r>
              <a:rPr lang="en-GB" b="0" dirty="0" err="1"/>
              <a:t>bouwen</a:t>
            </a:r>
            <a:r>
              <a:rPr lang="en-GB" b="0" dirty="0"/>
              <a:t> we </a:t>
            </a:r>
            <a:r>
              <a:rPr lang="en-GB" b="0" dirty="0" err="1"/>
              <a:t>samen</a:t>
            </a:r>
            <a:r>
              <a:rPr lang="en-GB" b="0" dirty="0"/>
              <a:t> aan </a:t>
            </a:r>
            <a:br>
              <a:rPr lang="en-GB" b="0" dirty="0"/>
            </a:br>
            <a:r>
              <a:rPr lang="en-GB" b="0" dirty="0"/>
              <a:t>een club waar </a:t>
            </a:r>
            <a:r>
              <a:rPr lang="en-GB" b="0" dirty="0" err="1"/>
              <a:t>iedereen</a:t>
            </a:r>
            <a:r>
              <a:rPr lang="en-GB" b="0" dirty="0"/>
              <a:t> </a:t>
            </a:r>
            <a:r>
              <a:rPr lang="en-GB" b="0" dirty="0" err="1"/>
              <a:t>zich</a:t>
            </a:r>
            <a:r>
              <a:rPr lang="en-GB" b="0" dirty="0"/>
              <a:t> </a:t>
            </a:r>
            <a:r>
              <a:rPr lang="en-GB" b="0" dirty="0" err="1"/>
              <a:t>thuis</a:t>
            </a:r>
            <a:r>
              <a:rPr lang="en-GB" b="0" dirty="0"/>
              <a:t> </a:t>
            </a:r>
            <a:r>
              <a:rPr lang="en-GB" b="0" dirty="0" err="1"/>
              <a:t>voelt</a:t>
            </a:r>
            <a:r>
              <a:rPr lang="en-GB" b="0" dirty="0"/>
              <a:t> — op </a:t>
            </a:r>
            <a:r>
              <a:rPr lang="en-GB" b="0" dirty="0" err="1"/>
              <a:t>én</a:t>
            </a:r>
            <a:r>
              <a:rPr lang="en-GB" b="0" dirty="0"/>
              <a:t> </a:t>
            </a:r>
            <a:r>
              <a:rPr lang="en-GB" b="0" dirty="0" err="1"/>
              <a:t>naast</a:t>
            </a:r>
            <a:r>
              <a:rPr lang="en-GB" b="0" dirty="0"/>
              <a:t> het veld.</a:t>
            </a:r>
            <a:endParaRPr lang="en-GB" sz="1200" dirty="0">
              <a:solidFill>
                <a:schemeClr val="tx1"/>
              </a:solidFill>
            </a:endParaRPr>
          </a:p>
        </p:txBody>
      </p:sp>
      <p:sp>
        <p:nvSpPr>
          <p:cNvPr id="7" name="TextBox 6"/>
          <p:cNvSpPr txBox="1"/>
          <p:nvPr userDrawn="1"/>
        </p:nvSpPr>
        <p:spPr>
          <a:xfrm>
            <a:off x="1043608" y="2949967"/>
            <a:ext cx="3024336" cy="1558568"/>
          </a:xfrm>
          <a:prstGeom prst="rect">
            <a:avLst/>
          </a:prstGeom>
          <a:noFill/>
        </p:spPr>
        <p:txBody>
          <a:bodyPr wrap="square" lIns="0" tIns="0" rIns="0" bIns="0" rtlCol="0">
            <a:spAutoFit/>
          </a:bodyPr>
          <a:lstStyle/>
          <a:p>
            <a:pPr>
              <a:lnSpc>
                <a:spcPct val="300000"/>
              </a:lnSpc>
            </a:pPr>
            <a:r>
              <a:rPr lang="en-GB" sz="1200" u="none" dirty="0">
                <a:solidFill>
                  <a:srgbClr val="1D1D1B"/>
                </a:solidFill>
                <a:latin typeface="Arial"/>
                <a:cs typeface="Arial"/>
              </a:rPr>
              <a:t>sveemnes.nl</a:t>
            </a:r>
          </a:p>
          <a:p>
            <a:pPr>
              <a:lnSpc>
                <a:spcPct val="300000"/>
              </a:lnSpc>
            </a:pPr>
            <a:r>
              <a:rPr lang="en-GB" sz="1200" u="none" dirty="0">
                <a:solidFill>
                  <a:srgbClr val="1D1D1B"/>
                </a:solidFill>
                <a:latin typeface="Arial"/>
                <a:cs typeface="Arial"/>
              </a:rPr>
              <a:t>instagram.com/</a:t>
            </a:r>
            <a:r>
              <a:rPr lang="en-GB" sz="1200" u="none" dirty="0" err="1">
                <a:solidFill>
                  <a:srgbClr val="1D1D1B"/>
                </a:solidFill>
                <a:latin typeface="Arial"/>
                <a:cs typeface="Arial"/>
              </a:rPr>
              <a:t>sv_eemnes</a:t>
            </a:r>
            <a:endParaRPr lang="en-GB" sz="1200" u="none" dirty="0">
              <a:solidFill>
                <a:srgbClr val="1D1D1B"/>
              </a:solidFill>
              <a:latin typeface="Arial"/>
              <a:cs typeface="Arial"/>
            </a:endParaRPr>
          </a:p>
          <a:p>
            <a:pPr>
              <a:lnSpc>
                <a:spcPct val="300000"/>
              </a:lnSpc>
            </a:pPr>
            <a:r>
              <a:rPr lang="en-GB" sz="1200" dirty="0">
                <a:solidFill>
                  <a:srgbClr val="1D1D1B"/>
                </a:solidFill>
                <a:latin typeface="Arial"/>
                <a:cs typeface="Arial"/>
              </a:rPr>
              <a:t>facebook.com/</a:t>
            </a:r>
            <a:r>
              <a:rPr lang="en-GB" sz="1200" dirty="0" err="1">
                <a:solidFill>
                  <a:srgbClr val="1D1D1B"/>
                </a:solidFill>
                <a:latin typeface="Arial"/>
                <a:cs typeface="Arial"/>
              </a:rPr>
              <a:t>voetbaleemnes</a:t>
            </a:r>
            <a:endParaRPr lang="en-GB" sz="1200" dirty="0">
              <a:solidFill>
                <a:srgbClr val="1D1D1B"/>
              </a:solidFill>
              <a:latin typeface="Arial"/>
              <a:cs typeface="Arial"/>
            </a:endParaRPr>
          </a:p>
        </p:txBody>
      </p:sp>
      <p:pic>
        <p:nvPicPr>
          <p:cNvPr id="5" name="Afbeelding 4">
            <a:hlinkClick r:id="rId2"/>
            <a:extLst>
              <a:ext uri="{FF2B5EF4-FFF2-40B4-BE49-F238E27FC236}">
                <a16:creationId xmlns:a16="http://schemas.microsoft.com/office/drawing/2014/main" id="{7F3C5D39-9AA8-45AF-8AC3-3B76D2489899}"/>
              </a:ext>
            </a:extLst>
          </p:cNvPr>
          <p:cNvPicPr>
            <a:picLocks noChangeAspect="1"/>
          </p:cNvPicPr>
          <p:nvPr userDrawn="1"/>
        </p:nvPicPr>
        <p:blipFill>
          <a:blip r:embed="rId3">
            <a:extLst>
              <a:ext uri="{28A0092B-C50C-407E-A947-70E740481C1C}">
                <a14:useLocalDpi xmlns:a14="http://schemas.microsoft.com/office/drawing/2010/main" val="0"/>
              </a:ext>
            </a:extLst>
          </a:blip>
          <a:srcRect l="56905"/>
          <a:stretch>
            <a:fillRect/>
          </a:stretch>
        </p:blipFill>
        <p:spPr>
          <a:xfrm>
            <a:off x="466546" y="4148535"/>
            <a:ext cx="361995" cy="360000"/>
          </a:xfrm>
          <a:prstGeom prst="rect">
            <a:avLst/>
          </a:prstGeom>
        </p:spPr>
      </p:pic>
      <p:pic>
        <p:nvPicPr>
          <p:cNvPr id="6" name="Afbeelding 5">
            <a:hlinkClick r:id="rId4"/>
            <a:extLst>
              <a:ext uri="{FF2B5EF4-FFF2-40B4-BE49-F238E27FC236}">
                <a16:creationId xmlns:a16="http://schemas.microsoft.com/office/drawing/2014/main" id="{0B335D9E-052F-52F7-419E-BCE96D6513C4}"/>
              </a:ext>
            </a:extLst>
          </p:cNvPr>
          <p:cNvPicPr>
            <a:picLocks noChangeAspect="1"/>
          </p:cNvPicPr>
          <p:nvPr userDrawn="1"/>
        </p:nvPicPr>
        <p:blipFill>
          <a:blip r:embed="rId3">
            <a:extLst>
              <a:ext uri="{28A0092B-C50C-407E-A947-70E740481C1C}">
                <a14:useLocalDpi xmlns:a14="http://schemas.microsoft.com/office/drawing/2010/main" val="0"/>
              </a:ext>
            </a:extLst>
          </a:blip>
          <a:srcRect r="56905"/>
          <a:stretch>
            <a:fillRect/>
          </a:stretch>
        </p:blipFill>
        <p:spPr>
          <a:xfrm>
            <a:off x="466546" y="3627203"/>
            <a:ext cx="361995" cy="360000"/>
          </a:xfrm>
          <a:prstGeom prst="rect">
            <a:avLst/>
          </a:prstGeom>
        </p:spPr>
      </p:pic>
      <p:pic>
        <p:nvPicPr>
          <p:cNvPr id="2" name="Afbeelding 1">
            <a:extLst>
              <a:ext uri="{FF2B5EF4-FFF2-40B4-BE49-F238E27FC236}">
                <a16:creationId xmlns:a16="http://schemas.microsoft.com/office/drawing/2014/main" id="{4214E554-0404-ABC7-D688-C97D68584990}"/>
              </a:ext>
            </a:extLst>
          </p:cNvPr>
          <p:cNvPicPr>
            <a:picLocks noChangeAspect="1"/>
          </p:cNvPicPr>
          <p:nvPr userDrawn="1"/>
        </p:nvPicPr>
        <p:blipFill>
          <a:blip r:embed="rId5">
            <a:extLst>
              <a:ext uri="{28A0092B-C50C-407E-A947-70E740481C1C}">
                <a14:useLocalDpi xmlns:a14="http://schemas.microsoft.com/office/drawing/2010/main" val="0"/>
              </a:ext>
            </a:extLst>
          </a:blip>
          <a:srcRect b="8189"/>
          <a:stretch>
            <a:fillRect/>
          </a:stretch>
        </p:blipFill>
        <p:spPr>
          <a:xfrm>
            <a:off x="388549" y="3016801"/>
            <a:ext cx="517990" cy="502321"/>
          </a:xfrm>
          <a:prstGeom prst="rect">
            <a:avLst/>
          </a:prstGeom>
        </p:spPr>
      </p:pic>
      <p:sp>
        <p:nvSpPr>
          <p:cNvPr id="8" name="TextBox 6">
            <a:extLst>
              <a:ext uri="{FF2B5EF4-FFF2-40B4-BE49-F238E27FC236}">
                <a16:creationId xmlns:a16="http://schemas.microsoft.com/office/drawing/2014/main" id="{92F2835A-09BF-3469-ED8B-404B1443F83E}"/>
              </a:ext>
            </a:extLst>
          </p:cNvPr>
          <p:cNvSpPr txBox="1"/>
          <p:nvPr userDrawn="1"/>
        </p:nvSpPr>
        <p:spPr>
          <a:xfrm>
            <a:off x="4283011" y="4057962"/>
            <a:ext cx="3024336" cy="450573"/>
          </a:xfrm>
          <a:prstGeom prst="rect">
            <a:avLst/>
          </a:prstGeom>
          <a:noFill/>
        </p:spPr>
        <p:txBody>
          <a:bodyPr wrap="square" lIns="0" tIns="0" rIns="0" bIns="0" rtlCol="0">
            <a:spAutoFit/>
          </a:bodyPr>
          <a:lstStyle/>
          <a:p>
            <a:pPr>
              <a:lnSpc>
                <a:spcPct val="300000"/>
              </a:lnSpc>
            </a:pPr>
            <a:r>
              <a:rPr lang="en-GB" sz="1200" dirty="0">
                <a:solidFill>
                  <a:srgbClr val="1D1D1B"/>
                </a:solidFill>
                <a:latin typeface="Arial"/>
                <a:cs typeface="Arial"/>
              </a:rPr>
              <a:t>Contact: info@sveemnes.nl</a:t>
            </a:r>
          </a:p>
        </p:txBody>
      </p:sp>
    </p:spTree>
    <p:extLst>
      <p:ext uri="{BB962C8B-B14F-4D97-AF65-F5344CB8AC3E}">
        <p14:creationId xmlns:p14="http://schemas.microsoft.com/office/powerpoint/2010/main" val="85076079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8" name="Tijdelijke aanduiding voor datum 7">
            <a:extLst>
              <a:ext uri="{FF2B5EF4-FFF2-40B4-BE49-F238E27FC236}">
                <a16:creationId xmlns:a16="http://schemas.microsoft.com/office/drawing/2014/main" id="{26F96722-F849-B7A5-2E3C-DE27F25FA9BC}"/>
              </a:ext>
            </a:extLst>
          </p:cNvPr>
          <p:cNvSpPr>
            <a:spLocks noGrp="1"/>
          </p:cNvSpPr>
          <p:nvPr>
            <p:ph type="dt" sz="half" idx="10"/>
          </p:nvPr>
        </p:nvSpPr>
        <p:spPr/>
        <p:txBody>
          <a:bodyPr/>
          <a:lstStyle/>
          <a:p>
            <a:fld id="{4BF87D45-FFE5-4322-AB43-5A46A6685ACC}" type="datetime1">
              <a:rPr lang="nl-NL" smtClean="0"/>
              <a:t>26-11-2025</a:t>
            </a:fld>
            <a:endParaRPr lang="nl-NL" dirty="0"/>
          </a:p>
        </p:txBody>
      </p:sp>
      <p:sp>
        <p:nvSpPr>
          <p:cNvPr id="9" name="Tijdelijke aanduiding voor voettekst 8">
            <a:extLst>
              <a:ext uri="{FF2B5EF4-FFF2-40B4-BE49-F238E27FC236}">
                <a16:creationId xmlns:a16="http://schemas.microsoft.com/office/drawing/2014/main" id="{3D24A4E0-6041-AF83-A1FE-2488C98E7ED4}"/>
              </a:ext>
            </a:extLst>
          </p:cNvPr>
          <p:cNvSpPr>
            <a:spLocks noGrp="1"/>
          </p:cNvSpPr>
          <p:nvPr>
            <p:ph type="ftr" sz="quarter" idx="11"/>
          </p:nvPr>
        </p:nvSpPr>
        <p:spPr/>
        <p:txBody>
          <a:bodyPr/>
          <a:lstStyle/>
          <a:p>
            <a:r>
              <a:rPr lang="en-GB">
                <a:solidFill>
                  <a:srgbClr val="029254"/>
                </a:solidFill>
                <a:cs typeface="Arial" pitchFamily="34" charset="0"/>
              </a:rPr>
              <a:t>bestandsnaam</a:t>
            </a:r>
            <a:endParaRPr lang="en-GB" dirty="0">
              <a:solidFill>
                <a:srgbClr val="029254"/>
              </a:solidFill>
              <a:cs typeface="Arial" pitchFamily="34" charset="0"/>
            </a:endParaRPr>
          </a:p>
        </p:txBody>
      </p:sp>
      <p:sp>
        <p:nvSpPr>
          <p:cNvPr id="10" name="Tijdelijke aanduiding voor dianummer 9">
            <a:extLst>
              <a:ext uri="{FF2B5EF4-FFF2-40B4-BE49-F238E27FC236}">
                <a16:creationId xmlns:a16="http://schemas.microsoft.com/office/drawing/2014/main" id="{5DE22D11-B16B-71E1-9D53-BC835C3680C3}"/>
              </a:ext>
            </a:extLst>
          </p:cNvPr>
          <p:cNvSpPr>
            <a:spLocks noGrp="1"/>
          </p:cNvSpPr>
          <p:nvPr>
            <p:ph type="sldNum" sz="quarter" idx="12"/>
          </p:nvPr>
        </p:nvSpPr>
        <p:spPr/>
        <p:txBody>
          <a:bodyPr/>
          <a:lstStyle/>
          <a:p>
            <a:fld id="{C31F7836-E4B3-4985-A8BA-D04AF4A8C90B}" type="slidenum">
              <a:rPr lang="en-GB" smtClean="0"/>
              <a:pPr/>
              <a:t>‹nr.›</a:t>
            </a:fld>
            <a:endParaRPr lang="en-GB" dirty="0"/>
          </a:p>
        </p:txBody>
      </p:sp>
      <p:sp>
        <p:nvSpPr>
          <p:cNvPr id="11" name="Titel 10">
            <a:extLst>
              <a:ext uri="{FF2B5EF4-FFF2-40B4-BE49-F238E27FC236}">
                <a16:creationId xmlns:a16="http://schemas.microsoft.com/office/drawing/2014/main" id="{6C7CFDEE-A3C3-04CB-A2C8-9C56CE436797}"/>
              </a:ext>
            </a:extLst>
          </p:cNvPr>
          <p:cNvSpPr>
            <a:spLocks noGrp="1"/>
          </p:cNvSpPr>
          <p:nvPr>
            <p:ph type="title"/>
          </p:nvPr>
        </p:nvSpPr>
        <p:spPr/>
        <p:txBody>
          <a:bodyPr/>
          <a:lstStyle/>
          <a:p>
            <a:r>
              <a:rPr lang="nl-NL"/>
              <a:t>Klik om stijl te bewerken</a:t>
            </a:r>
            <a:endParaRPr lang="en-GB"/>
          </a:p>
        </p:txBody>
      </p:sp>
    </p:spTree>
    <p:extLst>
      <p:ext uri="{BB962C8B-B14F-4D97-AF65-F5344CB8AC3E}">
        <p14:creationId xmlns:p14="http://schemas.microsoft.com/office/powerpoint/2010/main" val="887499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slide - met afbeel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961C6C17-8FAC-CF71-F9E8-853703DF812E}"/>
              </a:ext>
            </a:extLst>
          </p:cNvPr>
          <p:cNvSpPr/>
          <p:nvPr userDrawn="1"/>
        </p:nvSpPr>
        <p:spPr>
          <a:xfrm>
            <a:off x="2540" y="0"/>
            <a:ext cx="9144000" cy="3684270"/>
          </a:xfrm>
          <a:custGeom>
            <a:avLst/>
            <a:gdLst>
              <a:gd name="connsiteX0" fmla="*/ 0 w 9144000"/>
              <a:gd name="connsiteY0" fmla="*/ 0 h 3684270"/>
              <a:gd name="connsiteX1" fmla="*/ 9144000 w 9144000"/>
              <a:gd name="connsiteY1" fmla="*/ 0 h 3684270"/>
              <a:gd name="connsiteX2" fmla="*/ 9144000 w 9144000"/>
              <a:gd name="connsiteY2" fmla="*/ 3684270 h 3684270"/>
              <a:gd name="connsiteX3" fmla="*/ 0 w 9144000"/>
              <a:gd name="connsiteY3" fmla="*/ 3684270 h 3684270"/>
              <a:gd name="connsiteX4" fmla="*/ 0 w 9144000"/>
              <a:gd name="connsiteY4" fmla="*/ 0 h 3684270"/>
              <a:gd name="connsiteX0" fmla="*/ 0 w 9144000"/>
              <a:gd name="connsiteY0" fmla="*/ 0 h 4144803"/>
              <a:gd name="connsiteX1" fmla="*/ 9144000 w 9144000"/>
              <a:gd name="connsiteY1" fmla="*/ 0 h 4144803"/>
              <a:gd name="connsiteX2" fmla="*/ 9144000 w 9144000"/>
              <a:gd name="connsiteY2" fmla="*/ 3684270 h 4144803"/>
              <a:gd name="connsiteX3" fmla="*/ 0 w 9144000"/>
              <a:gd name="connsiteY3" fmla="*/ 3684270 h 4144803"/>
              <a:gd name="connsiteX4" fmla="*/ 0 w 9144000"/>
              <a:gd name="connsiteY4" fmla="*/ 0 h 4144803"/>
              <a:gd name="connsiteX0" fmla="*/ 0 w 9151620"/>
              <a:gd name="connsiteY0" fmla="*/ 0 h 3784429"/>
              <a:gd name="connsiteX1" fmla="*/ 9144000 w 9151620"/>
              <a:gd name="connsiteY1" fmla="*/ 0 h 3784429"/>
              <a:gd name="connsiteX2" fmla="*/ 9151620 w 9151620"/>
              <a:gd name="connsiteY2" fmla="*/ 1299210 h 3784429"/>
              <a:gd name="connsiteX3" fmla="*/ 0 w 9151620"/>
              <a:gd name="connsiteY3" fmla="*/ 3684270 h 3784429"/>
              <a:gd name="connsiteX4" fmla="*/ 0 w 9151620"/>
              <a:gd name="connsiteY4" fmla="*/ 0 h 3784429"/>
              <a:gd name="connsiteX0" fmla="*/ 0 w 9144000"/>
              <a:gd name="connsiteY0" fmla="*/ 0 h 3784429"/>
              <a:gd name="connsiteX1" fmla="*/ 9144000 w 9144000"/>
              <a:gd name="connsiteY1" fmla="*/ 0 h 3784429"/>
              <a:gd name="connsiteX2" fmla="*/ 9141460 w 9144000"/>
              <a:gd name="connsiteY2" fmla="*/ 1299210 h 3784429"/>
              <a:gd name="connsiteX3" fmla="*/ 0 w 9144000"/>
              <a:gd name="connsiteY3" fmla="*/ 3684270 h 3784429"/>
              <a:gd name="connsiteX4" fmla="*/ 0 w 9144000"/>
              <a:gd name="connsiteY4" fmla="*/ 0 h 3784429"/>
              <a:gd name="connsiteX0" fmla="*/ 0 w 9144000"/>
              <a:gd name="connsiteY0" fmla="*/ 0 h 3684270"/>
              <a:gd name="connsiteX1" fmla="*/ 9144000 w 9144000"/>
              <a:gd name="connsiteY1" fmla="*/ 0 h 3684270"/>
              <a:gd name="connsiteX2" fmla="*/ 9141460 w 9144000"/>
              <a:gd name="connsiteY2" fmla="*/ 1299210 h 3684270"/>
              <a:gd name="connsiteX3" fmla="*/ 0 w 9144000"/>
              <a:gd name="connsiteY3" fmla="*/ 3684270 h 3684270"/>
              <a:gd name="connsiteX4" fmla="*/ 0 w 9144000"/>
              <a:gd name="connsiteY4" fmla="*/ 0 h 3684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3684270">
                <a:moveTo>
                  <a:pt x="0" y="0"/>
                </a:moveTo>
                <a:lnTo>
                  <a:pt x="9144000" y="0"/>
                </a:lnTo>
                <a:cubicBezTo>
                  <a:pt x="9143153" y="433070"/>
                  <a:pt x="9142307" y="866140"/>
                  <a:pt x="9141460" y="1299210"/>
                </a:cubicBezTo>
                <a:cubicBezTo>
                  <a:pt x="7617460" y="1913255"/>
                  <a:pt x="4448629" y="3079115"/>
                  <a:pt x="0" y="3684270"/>
                </a:cubicBezTo>
                <a:lnTo>
                  <a:pt x="0" y="0"/>
                </a:lnTo>
                <a:close/>
              </a:path>
            </a:pathLst>
          </a:custGeom>
          <a:solidFill>
            <a:schemeClr val="bg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13" name="Rechthoek 12">
            <a:extLst>
              <a:ext uri="{FF2B5EF4-FFF2-40B4-BE49-F238E27FC236}">
                <a16:creationId xmlns:a16="http://schemas.microsoft.com/office/drawing/2014/main" id="{C959D0F3-C43F-05A6-CF01-AEC9F070AF22}"/>
              </a:ext>
            </a:extLst>
          </p:cNvPr>
          <p:cNvSpPr/>
          <p:nvPr userDrawn="1"/>
        </p:nvSpPr>
        <p:spPr>
          <a:xfrm>
            <a:off x="8056800" y="0"/>
            <a:ext cx="1087200" cy="4410075"/>
          </a:xfrm>
          <a:custGeom>
            <a:avLst/>
            <a:gdLst>
              <a:gd name="connsiteX0" fmla="*/ 0 w 1087200"/>
              <a:gd name="connsiteY0" fmla="*/ 0 h 4410075"/>
              <a:gd name="connsiteX1" fmla="*/ 1087200 w 1087200"/>
              <a:gd name="connsiteY1" fmla="*/ 0 h 4410075"/>
              <a:gd name="connsiteX2" fmla="*/ 1087200 w 1087200"/>
              <a:gd name="connsiteY2" fmla="*/ 4410075 h 4410075"/>
              <a:gd name="connsiteX3" fmla="*/ 0 w 1087200"/>
              <a:gd name="connsiteY3" fmla="*/ 4410075 h 4410075"/>
              <a:gd name="connsiteX4" fmla="*/ 0 w 1087200"/>
              <a:gd name="connsiteY4" fmla="*/ 0 h 4410075"/>
              <a:gd name="connsiteX0" fmla="*/ 0 w 1087200"/>
              <a:gd name="connsiteY0" fmla="*/ 0 h 4410075"/>
              <a:gd name="connsiteX1" fmla="*/ 1087200 w 1087200"/>
              <a:gd name="connsiteY1" fmla="*/ 0 h 4410075"/>
              <a:gd name="connsiteX2" fmla="*/ 1087200 w 1087200"/>
              <a:gd name="connsiteY2" fmla="*/ 4410075 h 4410075"/>
              <a:gd name="connsiteX3" fmla="*/ 604800 w 1087200"/>
              <a:gd name="connsiteY3" fmla="*/ 2394075 h 4410075"/>
              <a:gd name="connsiteX4" fmla="*/ 0 w 1087200"/>
              <a:gd name="connsiteY4" fmla="*/ 0 h 4410075"/>
              <a:gd name="connsiteX0" fmla="*/ 0 w 1087200"/>
              <a:gd name="connsiteY0" fmla="*/ 0 h 4410075"/>
              <a:gd name="connsiteX1" fmla="*/ 1087200 w 1087200"/>
              <a:gd name="connsiteY1" fmla="*/ 0 h 4410075"/>
              <a:gd name="connsiteX2" fmla="*/ 1087200 w 1087200"/>
              <a:gd name="connsiteY2" fmla="*/ 4410075 h 4410075"/>
              <a:gd name="connsiteX3" fmla="*/ 307257 w 1087200"/>
              <a:gd name="connsiteY3" fmla="*/ 1588532 h 4410075"/>
              <a:gd name="connsiteX4" fmla="*/ 0 w 1087200"/>
              <a:gd name="connsiteY4" fmla="*/ 0 h 4410075"/>
              <a:gd name="connsiteX0" fmla="*/ 0 w 1087200"/>
              <a:gd name="connsiteY0" fmla="*/ 0 h 4410075"/>
              <a:gd name="connsiteX1" fmla="*/ 1087200 w 1087200"/>
              <a:gd name="connsiteY1" fmla="*/ 0 h 4410075"/>
              <a:gd name="connsiteX2" fmla="*/ 1087200 w 1087200"/>
              <a:gd name="connsiteY2" fmla="*/ 4410075 h 4410075"/>
              <a:gd name="connsiteX3" fmla="*/ 307257 w 1087200"/>
              <a:gd name="connsiteY3" fmla="*/ 1588532 h 4410075"/>
              <a:gd name="connsiteX4" fmla="*/ 0 w 1087200"/>
              <a:gd name="connsiteY4" fmla="*/ 0 h 4410075"/>
              <a:gd name="connsiteX0" fmla="*/ 0 w 1087200"/>
              <a:gd name="connsiteY0" fmla="*/ 0 h 4410075"/>
              <a:gd name="connsiteX1" fmla="*/ 1087200 w 1087200"/>
              <a:gd name="connsiteY1" fmla="*/ 0 h 4410075"/>
              <a:gd name="connsiteX2" fmla="*/ 1087200 w 1087200"/>
              <a:gd name="connsiteY2" fmla="*/ 4410075 h 4410075"/>
              <a:gd name="connsiteX3" fmla="*/ 307257 w 1087200"/>
              <a:gd name="connsiteY3" fmla="*/ 1588532 h 4410075"/>
              <a:gd name="connsiteX4" fmla="*/ 0 w 1087200"/>
              <a:gd name="connsiteY4" fmla="*/ 0 h 4410075"/>
              <a:gd name="connsiteX0" fmla="*/ 0 w 1087200"/>
              <a:gd name="connsiteY0" fmla="*/ 0 h 4410075"/>
              <a:gd name="connsiteX1" fmla="*/ 1087200 w 1087200"/>
              <a:gd name="connsiteY1" fmla="*/ 0 h 4410075"/>
              <a:gd name="connsiteX2" fmla="*/ 1087200 w 1087200"/>
              <a:gd name="connsiteY2" fmla="*/ 4410075 h 4410075"/>
              <a:gd name="connsiteX3" fmla="*/ 307257 w 1087200"/>
              <a:gd name="connsiteY3" fmla="*/ 1588532 h 4410075"/>
              <a:gd name="connsiteX4" fmla="*/ 0 w 1087200"/>
              <a:gd name="connsiteY4" fmla="*/ 0 h 4410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200" h="4410075">
                <a:moveTo>
                  <a:pt x="0" y="0"/>
                </a:moveTo>
                <a:lnTo>
                  <a:pt x="1087200" y="0"/>
                </a:lnTo>
                <a:lnTo>
                  <a:pt x="1087200" y="4410075"/>
                </a:lnTo>
                <a:cubicBezTo>
                  <a:pt x="761904" y="3469561"/>
                  <a:pt x="574495" y="2710474"/>
                  <a:pt x="307257" y="1588532"/>
                </a:cubicBezTo>
                <a:cubicBezTo>
                  <a:pt x="204838" y="1059021"/>
                  <a:pt x="66133" y="536768"/>
                  <a:pt x="0" y="0"/>
                </a:cubicBezTo>
                <a:close/>
              </a:path>
            </a:pathLst>
          </a:custGeom>
          <a:solidFill>
            <a:srgbClr val="0292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11" name="AutoShape 3"/>
          <p:cNvSpPr>
            <a:spLocks noChangeAspect="1" noChangeArrowheads="1" noTextEdit="1"/>
          </p:cNvSpPr>
          <p:nvPr userDrawn="1"/>
        </p:nvSpPr>
        <p:spPr bwMode="auto">
          <a:xfrm>
            <a:off x="0" y="0"/>
            <a:ext cx="9144000"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AutoShape 3"/>
          <p:cNvSpPr>
            <a:spLocks noChangeAspect="1" noChangeArrowheads="1" noTextEdit="1"/>
          </p:cNvSpPr>
          <p:nvPr userDrawn="1"/>
        </p:nvSpPr>
        <p:spPr bwMode="auto">
          <a:xfrm>
            <a:off x="1589"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ctrTitle" hasCustomPrompt="1"/>
          </p:nvPr>
        </p:nvSpPr>
        <p:spPr>
          <a:xfrm>
            <a:off x="810000" y="1476173"/>
            <a:ext cx="6930352" cy="407094"/>
          </a:xfrm>
        </p:spPr>
        <p:txBody>
          <a:bodyPr lIns="0" tIns="0" rIns="0" bIns="0" anchor="t" anchorCtr="0">
            <a:noAutofit/>
          </a:bodyPr>
          <a:lstStyle>
            <a:lvl1pPr>
              <a:lnSpc>
                <a:spcPts val="3400"/>
              </a:lnSpc>
              <a:defRPr sz="2800" b="0"/>
            </a:lvl1pPr>
          </a:lstStyle>
          <a:p>
            <a:r>
              <a:rPr lang="en-GB" dirty="0"/>
              <a:t>Click to edit Master title style</a:t>
            </a:r>
          </a:p>
        </p:txBody>
      </p:sp>
      <p:sp>
        <p:nvSpPr>
          <p:cNvPr id="3" name="Subtitle 2"/>
          <p:cNvSpPr>
            <a:spLocks noGrp="1"/>
          </p:cNvSpPr>
          <p:nvPr>
            <p:ph type="subTitle" idx="1" hasCustomPrompt="1"/>
          </p:nvPr>
        </p:nvSpPr>
        <p:spPr>
          <a:xfrm>
            <a:off x="810000" y="1991328"/>
            <a:ext cx="4986136" cy="292390"/>
          </a:xfrm>
          <a:prstGeom prst="rect">
            <a:avLst/>
          </a:prstGeom>
        </p:spPr>
        <p:txBody>
          <a:bodyPr wrap="square" lIns="0" tIns="0" rIns="0" bIns="0" anchor="t" anchorCtr="0">
            <a:noAutofit/>
          </a:bodyPr>
          <a:lstStyle>
            <a:lvl1pPr marL="0" indent="0" algn="l">
              <a:lnSpc>
                <a:spcPts val="2400"/>
              </a:lnSpc>
              <a:buNone/>
              <a:defRPr sz="1800" i="1">
                <a:solidFill>
                  <a:srgbClr val="02925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p>
        </p:txBody>
      </p:sp>
      <p:sp>
        <p:nvSpPr>
          <p:cNvPr id="7" name="Text Placeholder 6"/>
          <p:cNvSpPr>
            <a:spLocks noGrp="1"/>
          </p:cNvSpPr>
          <p:nvPr>
            <p:ph type="body" sz="quarter" idx="10" hasCustomPrompt="1"/>
          </p:nvPr>
        </p:nvSpPr>
        <p:spPr>
          <a:xfrm>
            <a:off x="810000" y="2376000"/>
            <a:ext cx="3060000" cy="394554"/>
          </a:xfrm>
          <a:prstGeom prst="rect">
            <a:avLst/>
          </a:prstGeom>
        </p:spPr>
        <p:txBody>
          <a:bodyPr lIns="0" rIns="0">
            <a:noAutofit/>
          </a:bodyPr>
          <a:lstStyle>
            <a:lvl1pPr marL="0" indent="0">
              <a:lnSpc>
                <a:spcPts val="1700"/>
              </a:lnSpc>
              <a:buFontTx/>
              <a:buNone/>
              <a:defRPr sz="1300"/>
            </a:lvl1pPr>
          </a:lstStyle>
          <a:p>
            <a:pPr lvl="0"/>
            <a:r>
              <a:rPr lang="en-GB" dirty="0"/>
              <a:t>Click to edit Master text styles</a:t>
            </a:r>
          </a:p>
        </p:txBody>
      </p:sp>
      <p:sp>
        <p:nvSpPr>
          <p:cNvPr id="10" name="Rectangle 5"/>
          <p:cNvSpPr>
            <a:spLocks noChangeArrowheads="1"/>
          </p:cNvSpPr>
          <p:nvPr userDrawn="1"/>
        </p:nvSpPr>
        <p:spPr bwMode="auto">
          <a:xfrm>
            <a:off x="1589" y="0"/>
            <a:ext cx="9140825" cy="514111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7" name="Picture 14" descr="A red and black rectangular sign with three heads and a crown&#10;&#10;AI-generated content may be incorrect.">
            <a:extLst>
              <a:ext uri="{FF2B5EF4-FFF2-40B4-BE49-F238E27FC236}">
                <a16:creationId xmlns:a16="http://schemas.microsoft.com/office/drawing/2014/main" id="{D94C091E-BDFB-AF8E-4685-A73F6D3E95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36" y="207278"/>
            <a:ext cx="1094458" cy="1094458"/>
          </a:xfrm>
          <a:prstGeom prst="rect">
            <a:avLst/>
          </a:prstGeom>
        </p:spPr>
      </p:pic>
      <p:sp>
        <p:nvSpPr>
          <p:cNvPr id="18" name="Rechthoek 12">
            <a:extLst>
              <a:ext uri="{FF2B5EF4-FFF2-40B4-BE49-F238E27FC236}">
                <a16:creationId xmlns:a16="http://schemas.microsoft.com/office/drawing/2014/main" id="{38751557-E4D1-F6E2-4F09-E440B51859A7}"/>
              </a:ext>
            </a:extLst>
          </p:cNvPr>
          <p:cNvSpPr/>
          <p:nvPr userDrawn="1"/>
        </p:nvSpPr>
        <p:spPr>
          <a:xfrm>
            <a:off x="8056800" y="0"/>
            <a:ext cx="1087200" cy="1599962"/>
          </a:xfrm>
          <a:custGeom>
            <a:avLst/>
            <a:gdLst>
              <a:gd name="connsiteX0" fmla="*/ 0 w 1087200"/>
              <a:gd name="connsiteY0" fmla="*/ 0 h 4410075"/>
              <a:gd name="connsiteX1" fmla="*/ 1087200 w 1087200"/>
              <a:gd name="connsiteY1" fmla="*/ 0 h 4410075"/>
              <a:gd name="connsiteX2" fmla="*/ 1087200 w 1087200"/>
              <a:gd name="connsiteY2" fmla="*/ 4410075 h 4410075"/>
              <a:gd name="connsiteX3" fmla="*/ 0 w 1087200"/>
              <a:gd name="connsiteY3" fmla="*/ 4410075 h 4410075"/>
              <a:gd name="connsiteX4" fmla="*/ 0 w 1087200"/>
              <a:gd name="connsiteY4" fmla="*/ 0 h 4410075"/>
              <a:gd name="connsiteX0" fmla="*/ 0 w 1087200"/>
              <a:gd name="connsiteY0" fmla="*/ 0 h 4410075"/>
              <a:gd name="connsiteX1" fmla="*/ 1087200 w 1087200"/>
              <a:gd name="connsiteY1" fmla="*/ 0 h 4410075"/>
              <a:gd name="connsiteX2" fmla="*/ 1087200 w 1087200"/>
              <a:gd name="connsiteY2" fmla="*/ 4410075 h 4410075"/>
              <a:gd name="connsiteX3" fmla="*/ 604800 w 1087200"/>
              <a:gd name="connsiteY3" fmla="*/ 2394075 h 4410075"/>
              <a:gd name="connsiteX4" fmla="*/ 0 w 1087200"/>
              <a:gd name="connsiteY4" fmla="*/ 0 h 4410075"/>
              <a:gd name="connsiteX0" fmla="*/ 0 w 1087200"/>
              <a:gd name="connsiteY0" fmla="*/ 0 h 4410075"/>
              <a:gd name="connsiteX1" fmla="*/ 1087200 w 1087200"/>
              <a:gd name="connsiteY1" fmla="*/ 0 h 4410075"/>
              <a:gd name="connsiteX2" fmla="*/ 1087200 w 1087200"/>
              <a:gd name="connsiteY2" fmla="*/ 4410075 h 4410075"/>
              <a:gd name="connsiteX3" fmla="*/ 307257 w 1087200"/>
              <a:gd name="connsiteY3" fmla="*/ 1588532 h 4410075"/>
              <a:gd name="connsiteX4" fmla="*/ 0 w 1087200"/>
              <a:gd name="connsiteY4" fmla="*/ 0 h 4410075"/>
              <a:gd name="connsiteX0" fmla="*/ 0 w 1087200"/>
              <a:gd name="connsiteY0" fmla="*/ 0 h 4410075"/>
              <a:gd name="connsiteX1" fmla="*/ 1087200 w 1087200"/>
              <a:gd name="connsiteY1" fmla="*/ 0 h 4410075"/>
              <a:gd name="connsiteX2" fmla="*/ 1087200 w 1087200"/>
              <a:gd name="connsiteY2" fmla="*/ 4410075 h 4410075"/>
              <a:gd name="connsiteX3" fmla="*/ 307257 w 1087200"/>
              <a:gd name="connsiteY3" fmla="*/ 1588532 h 4410075"/>
              <a:gd name="connsiteX4" fmla="*/ 0 w 1087200"/>
              <a:gd name="connsiteY4" fmla="*/ 0 h 4410075"/>
              <a:gd name="connsiteX0" fmla="*/ 0 w 1087200"/>
              <a:gd name="connsiteY0" fmla="*/ 0 h 4410075"/>
              <a:gd name="connsiteX1" fmla="*/ 1087200 w 1087200"/>
              <a:gd name="connsiteY1" fmla="*/ 0 h 4410075"/>
              <a:gd name="connsiteX2" fmla="*/ 1087200 w 1087200"/>
              <a:gd name="connsiteY2" fmla="*/ 4410075 h 4410075"/>
              <a:gd name="connsiteX3" fmla="*/ 307257 w 1087200"/>
              <a:gd name="connsiteY3" fmla="*/ 1588532 h 4410075"/>
              <a:gd name="connsiteX4" fmla="*/ 0 w 1087200"/>
              <a:gd name="connsiteY4" fmla="*/ 0 h 4410075"/>
              <a:gd name="connsiteX0" fmla="*/ 0 w 1087200"/>
              <a:gd name="connsiteY0" fmla="*/ 0 h 4410075"/>
              <a:gd name="connsiteX1" fmla="*/ 1087200 w 1087200"/>
              <a:gd name="connsiteY1" fmla="*/ 0 h 4410075"/>
              <a:gd name="connsiteX2" fmla="*/ 1087200 w 1087200"/>
              <a:gd name="connsiteY2" fmla="*/ 4410075 h 4410075"/>
              <a:gd name="connsiteX3" fmla="*/ 307257 w 1087200"/>
              <a:gd name="connsiteY3" fmla="*/ 1588532 h 4410075"/>
              <a:gd name="connsiteX4" fmla="*/ 0 w 1087200"/>
              <a:gd name="connsiteY4" fmla="*/ 0 h 4410075"/>
              <a:gd name="connsiteX0" fmla="*/ 0 w 1087200"/>
              <a:gd name="connsiteY0" fmla="*/ 0 h 1880886"/>
              <a:gd name="connsiteX1" fmla="*/ 1087200 w 1087200"/>
              <a:gd name="connsiteY1" fmla="*/ 0 h 1880886"/>
              <a:gd name="connsiteX2" fmla="*/ 1043657 w 1087200"/>
              <a:gd name="connsiteY2" fmla="*/ 1115332 h 1880886"/>
              <a:gd name="connsiteX3" fmla="*/ 307257 w 1087200"/>
              <a:gd name="connsiteY3" fmla="*/ 1588532 h 1880886"/>
              <a:gd name="connsiteX4" fmla="*/ 0 w 1087200"/>
              <a:gd name="connsiteY4" fmla="*/ 0 h 1880886"/>
              <a:gd name="connsiteX0" fmla="*/ 0 w 1101714"/>
              <a:gd name="connsiteY0" fmla="*/ 0 h 1901791"/>
              <a:gd name="connsiteX1" fmla="*/ 1087200 w 1101714"/>
              <a:gd name="connsiteY1" fmla="*/ 0 h 1901791"/>
              <a:gd name="connsiteX2" fmla="*/ 1101714 w 1101714"/>
              <a:gd name="connsiteY2" fmla="*/ 1325789 h 1901791"/>
              <a:gd name="connsiteX3" fmla="*/ 307257 w 1101714"/>
              <a:gd name="connsiteY3" fmla="*/ 1588532 h 1901791"/>
              <a:gd name="connsiteX4" fmla="*/ 0 w 1101714"/>
              <a:gd name="connsiteY4" fmla="*/ 0 h 1901791"/>
              <a:gd name="connsiteX0" fmla="*/ 0 w 1087200"/>
              <a:gd name="connsiteY0" fmla="*/ 0 h 1898309"/>
              <a:gd name="connsiteX1" fmla="*/ 1087200 w 1087200"/>
              <a:gd name="connsiteY1" fmla="*/ 0 h 1898309"/>
              <a:gd name="connsiteX2" fmla="*/ 1081394 w 1087200"/>
              <a:gd name="connsiteY2" fmla="*/ 1292769 h 1898309"/>
              <a:gd name="connsiteX3" fmla="*/ 307257 w 1087200"/>
              <a:gd name="connsiteY3" fmla="*/ 1588532 h 1898309"/>
              <a:gd name="connsiteX4" fmla="*/ 0 w 1087200"/>
              <a:gd name="connsiteY4" fmla="*/ 0 h 1898309"/>
              <a:gd name="connsiteX0" fmla="*/ 0 w 1087200"/>
              <a:gd name="connsiteY0" fmla="*/ 0 h 1897780"/>
              <a:gd name="connsiteX1" fmla="*/ 1087200 w 1087200"/>
              <a:gd name="connsiteY1" fmla="*/ 0 h 1897780"/>
              <a:gd name="connsiteX2" fmla="*/ 1086474 w 1087200"/>
              <a:gd name="connsiteY2" fmla="*/ 1287689 h 1897780"/>
              <a:gd name="connsiteX3" fmla="*/ 307257 w 1087200"/>
              <a:gd name="connsiteY3" fmla="*/ 1588532 h 1897780"/>
              <a:gd name="connsiteX4" fmla="*/ 0 w 1087200"/>
              <a:gd name="connsiteY4" fmla="*/ 0 h 1897780"/>
              <a:gd name="connsiteX0" fmla="*/ 0 w 1087200"/>
              <a:gd name="connsiteY0" fmla="*/ 0 h 2011277"/>
              <a:gd name="connsiteX1" fmla="*/ 1087200 w 1087200"/>
              <a:gd name="connsiteY1" fmla="*/ 0 h 2011277"/>
              <a:gd name="connsiteX2" fmla="*/ 1086474 w 1087200"/>
              <a:gd name="connsiteY2" fmla="*/ 1287689 h 2011277"/>
              <a:gd name="connsiteX3" fmla="*/ 307257 w 1087200"/>
              <a:gd name="connsiteY3" fmla="*/ 1588532 h 2011277"/>
              <a:gd name="connsiteX4" fmla="*/ 0 w 1087200"/>
              <a:gd name="connsiteY4" fmla="*/ 0 h 2011277"/>
              <a:gd name="connsiteX0" fmla="*/ 0 w 1087200"/>
              <a:gd name="connsiteY0" fmla="*/ 0 h 1588532"/>
              <a:gd name="connsiteX1" fmla="*/ 1087200 w 1087200"/>
              <a:gd name="connsiteY1" fmla="*/ 0 h 1588532"/>
              <a:gd name="connsiteX2" fmla="*/ 1086474 w 1087200"/>
              <a:gd name="connsiteY2" fmla="*/ 1287689 h 1588532"/>
              <a:gd name="connsiteX3" fmla="*/ 307257 w 1087200"/>
              <a:gd name="connsiteY3" fmla="*/ 1588532 h 1588532"/>
              <a:gd name="connsiteX4" fmla="*/ 0 w 1087200"/>
              <a:gd name="connsiteY4" fmla="*/ 0 h 1588532"/>
              <a:gd name="connsiteX0" fmla="*/ 0 w 1087200"/>
              <a:gd name="connsiteY0" fmla="*/ 0 h 1588532"/>
              <a:gd name="connsiteX1" fmla="*/ 1087200 w 1087200"/>
              <a:gd name="connsiteY1" fmla="*/ 0 h 1588532"/>
              <a:gd name="connsiteX2" fmla="*/ 1086474 w 1087200"/>
              <a:gd name="connsiteY2" fmla="*/ 1287689 h 1588532"/>
              <a:gd name="connsiteX3" fmla="*/ 307257 w 1087200"/>
              <a:gd name="connsiteY3" fmla="*/ 1588532 h 1588532"/>
              <a:gd name="connsiteX4" fmla="*/ 0 w 1087200"/>
              <a:gd name="connsiteY4" fmla="*/ 0 h 1588532"/>
              <a:gd name="connsiteX0" fmla="*/ 0 w 1087200"/>
              <a:gd name="connsiteY0" fmla="*/ 0 h 1588532"/>
              <a:gd name="connsiteX1" fmla="*/ 1087200 w 1087200"/>
              <a:gd name="connsiteY1" fmla="*/ 0 h 1588532"/>
              <a:gd name="connsiteX2" fmla="*/ 1086474 w 1087200"/>
              <a:gd name="connsiteY2" fmla="*/ 1287689 h 1588532"/>
              <a:gd name="connsiteX3" fmla="*/ 307257 w 1087200"/>
              <a:gd name="connsiteY3" fmla="*/ 1588532 h 1588532"/>
              <a:gd name="connsiteX4" fmla="*/ 0 w 1087200"/>
              <a:gd name="connsiteY4" fmla="*/ 0 h 1588532"/>
              <a:gd name="connsiteX0" fmla="*/ 0 w 1087200"/>
              <a:gd name="connsiteY0" fmla="*/ 0 h 1599962"/>
              <a:gd name="connsiteX1" fmla="*/ 1087200 w 1087200"/>
              <a:gd name="connsiteY1" fmla="*/ 0 h 1599962"/>
              <a:gd name="connsiteX2" fmla="*/ 1086474 w 1087200"/>
              <a:gd name="connsiteY2" fmla="*/ 1287689 h 1599962"/>
              <a:gd name="connsiteX3" fmla="*/ 309162 w 1087200"/>
              <a:gd name="connsiteY3" fmla="*/ 1599962 h 1599962"/>
              <a:gd name="connsiteX4" fmla="*/ 0 w 1087200"/>
              <a:gd name="connsiteY4" fmla="*/ 0 h 1599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200" h="1599962">
                <a:moveTo>
                  <a:pt x="0" y="0"/>
                </a:moveTo>
                <a:lnTo>
                  <a:pt x="1087200" y="0"/>
                </a:lnTo>
                <a:cubicBezTo>
                  <a:pt x="1085265" y="430923"/>
                  <a:pt x="1088409" y="856766"/>
                  <a:pt x="1086474" y="1287689"/>
                </a:cubicBezTo>
                <a:lnTo>
                  <a:pt x="309162" y="1599962"/>
                </a:lnTo>
                <a:cubicBezTo>
                  <a:pt x="206743" y="1070451"/>
                  <a:pt x="66133" y="536768"/>
                  <a:pt x="0" y="0"/>
                </a:cubicBezTo>
                <a:close/>
              </a:path>
            </a:pathLst>
          </a:custGeom>
          <a:solidFill>
            <a:srgbClr val="1D1D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Tree>
    <p:extLst>
      <p:ext uri="{BB962C8B-B14F-4D97-AF65-F5344CB8AC3E}">
        <p14:creationId xmlns:p14="http://schemas.microsoft.com/office/powerpoint/2010/main" val="3842441274"/>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slide - zonder afbeelding">
    <p:bg>
      <p:bgPr>
        <a:gradFill flip="none" rotWithShape="1">
          <a:gsLst>
            <a:gs pos="0">
              <a:srgbClr val="029254">
                <a:alpha val="20000"/>
              </a:srgbClr>
            </a:gs>
            <a:gs pos="31000">
              <a:srgbClr val="029254">
                <a:alpha val="80000"/>
              </a:srgbClr>
            </a:gs>
            <a:gs pos="91000">
              <a:srgbClr val="029254">
                <a:lumMod val="100000"/>
              </a:srgbClr>
            </a:gs>
          </a:gsLst>
          <a:lin ang="0" scaled="1"/>
          <a:tileRect/>
        </a:gradFill>
        <a:effectLst/>
      </p:bgPr>
    </p:bg>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961C6C17-8FAC-CF71-F9E8-853703DF812E}"/>
              </a:ext>
            </a:extLst>
          </p:cNvPr>
          <p:cNvSpPr/>
          <p:nvPr userDrawn="1"/>
        </p:nvSpPr>
        <p:spPr>
          <a:xfrm>
            <a:off x="2540" y="0"/>
            <a:ext cx="9144000" cy="3684270"/>
          </a:xfrm>
          <a:custGeom>
            <a:avLst/>
            <a:gdLst>
              <a:gd name="connsiteX0" fmla="*/ 0 w 9144000"/>
              <a:gd name="connsiteY0" fmla="*/ 0 h 3684270"/>
              <a:gd name="connsiteX1" fmla="*/ 9144000 w 9144000"/>
              <a:gd name="connsiteY1" fmla="*/ 0 h 3684270"/>
              <a:gd name="connsiteX2" fmla="*/ 9144000 w 9144000"/>
              <a:gd name="connsiteY2" fmla="*/ 3684270 h 3684270"/>
              <a:gd name="connsiteX3" fmla="*/ 0 w 9144000"/>
              <a:gd name="connsiteY3" fmla="*/ 3684270 h 3684270"/>
              <a:gd name="connsiteX4" fmla="*/ 0 w 9144000"/>
              <a:gd name="connsiteY4" fmla="*/ 0 h 3684270"/>
              <a:gd name="connsiteX0" fmla="*/ 0 w 9144000"/>
              <a:gd name="connsiteY0" fmla="*/ 0 h 4144803"/>
              <a:gd name="connsiteX1" fmla="*/ 9144000 w 9144000"/>
              <a:gd name="connsiteY1" fmla="*/ 0 h 4144803"/>
              <a:gd name="connsiteX2" fmla="*/ 9144000 w 9144000"/>
              <a:gd name="connsiteY2" fmla="*/ 3684270 h 4144803"/>
              <a:gd name="connsiteX3" fmla="*/ 0 w 9144000"/>
              <a:gd name="connsiteY3" fmla="*/ 3684270 h 4144803"/>
              <a:gd name="connsiteX4" fmla="*/ 0 w 9144000"/>
              <a:gd name="connsiteY4" fmla="*/ 0 h 4144803"/>
              <a:gd name="connsiteX0" fmla="*/ 0 w 9151620"/>
              <a:gd name="connsiteY0" fmla="*/ 0 h 3784429"/>
              <a:gd name="connsiteX1" fmla="*/ 9144000 w 9151620"/>
              <a:gd name="connsiteY1" fmla="*/ 0 h 3784429"/>
              <a:gd name="connsiteX2" fmla="*/ 9151620 w 9151620"/>
              <a:gd name="connsiteY2" fmla="*/ 1299210 h 3784429"/>
              <a:gd name="connsiteX3" fmla="*/ 0 w 9151620"/>
              <a:gd name="connsiteY3" fmla="*/ 3684270 h 3784429"/>
              <a:gd name="connsiteX4" fmla="*/ 0 w 9151620"/>
              <a:gd name="connsiteY4" fmla="*/ 0 h 3784429"/>
              <a:gd name="connsiteX0" fmla="*/ 0 w 9144000"/>
              <a:gd name="connsiteY0" fmla="*/ 0 h 3784429"/>
              <a:gd name="connsiteX1" fmla="*/ 9144000 w 9144000"/>
              <a:gd name="connsiteY1" fmla="*/ 0 h 3784429"/>
              <a:gd name="connsiteX2" fmla="*/ 9141460 w 9144000"/>
              <a:gd name="connsiteY2" fmla="*/ 1299210 h 3784429"/>
              <a:gd name="connsiteX3" fmla="*/ 0 w 9144000"/>
              <a:gd name="connsiteY3" fmla="*/ 3684270 h 3784429"/>
              <a:gd name="connsiteX4" fmla="*/ 0 w 9144000"/>
              <a:gd name="connsiteY4" fmla="*/ 0 h 3784429"/>
              <a:gd name="connsiteX0" fmla="*/ 0 w 9144000"/>
              <a:gd name="connsiteY0" fmla="*/ 0 h 3684270"/>
              <a:gd name="connsiteX1" fmla="*/ 9144000 w 9144000"/>
              <a:gd name="connsiteY1" fmla="*/ 0 h 3684270"/>
              <a:gd name="connsiteX2" fmla="*/ 9141460 w 9144000"/>
              <a:gd name="connsiteY2" fmla="*/ 1299210 h 3684270"/>
              <a:gd name="connsiteX3" fmla="*/ 0 w 9144000"/>
              <a:gd name="connsiteY3" fmla="*/ 3684270 h 3684270"/>
              <a:gd name="connsiteX4" fmla="*/ 0 w 9144000"/>
              <a:gd name="connsiteY4" fmla="*/ 0 h 3684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3684270">
                <a:moveTo>
                  <a:pt x="0" y="0"/>
                </a:moveTo>
                <a:lnTo>
                  <a:pt x="9144000" y="0"/>
                </a:lnTo>
                <a:cubicBezTo>
                  <a:pt x="9143153" y="433070"/>
                  <a:pt x="9142307" y="866140"/>
                  <a:pt x="9141460" y="1299210"/>
                </a:cubicBezTo>
                <a:cubicBezTo>
                  <a:pt x="7617460" y="1913255"/>
                  <a:pt x="4448629" y="3079115"/>
                  <a:pt x="0" y="3684270"/>
                </a:cubicBezTo>
                <a:lnTo>
                  <a:pt x="0" y="0"/>
                </a:lnTo>
                <a:close/>
              </a:path>
            </a:pathLst>
          </a:custGeom>
          <a:solidFill>
            <a:schemeClr val="bg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13" name="Rechthoek 12">
            <a:extLst>
              <a:ext uri="{FF2B5EF4-FFF2-40B4-BE49-F238E27FC236}">
                <a16:creationId xmlns:a16="http://schemas.microsoft.com/office/drawing/2014/main" id="{C959D0F3-C43F-05A6-CF01-AEC9F070AF22}"/>
              </a:ext>
            </a:extLst>
          </p:cNvPr>
          <p:cNvSpPr/>
          <p:nvPr userDrawn="1"/>
        </p:nvSpPr>
        <p:spPr>
          <a:xfrm>
            <a:off x="8056800" y="0"/>
            <a:ext cx="1087200" cy="4410075"/>
          </a:xfrm>
          <a:custGeom>
            <a:avLst/>
            <a:gdLst>
              <a:gd name="connsiteX0" fmla="*/ 0 w 1087200"/>
              <a:gd name="connsiteY0" fmla="*/ 0 h 4410075"/>
              <a:gd name="connsiteX1" fmla="*/ 1087200 w 1087200"/>
              <a:gd name="connsiteY1" fmla="*/ 0 h 4410075"/>
              <a:gd name="connsiteX2" fmla="*/ 1087200 w 1087200"/>
              <a:gd name="connsiteY2" fmla="*/ 4410075 h 4410075"/>
              <a:gd name="connsiteX3" fmla="*/ 0 w 1087200"/>
              <a:gd name="connsiteY3" fmla="*/ 4410075 h 4410075"/>
              <a:gd name="connsiteX4" fmla="*/ 0 w 1087200"/>
              <a:gd name="connsiteY4" fmla="*/ 0 h 4410075"/>
              <a:gd name="connsiteX0" fmla="*/ 0 w 1087200"/>
              <a:gd name="connsiteY0" fmla="*/ 0 h 4410075"/>
              <a:gd name="connsiteX1" fmla="*/ 1087200 w 1087200"/>
              <a:gd name="connsiteY1" fmla="*/ 0 h 4410075"/>
              <a:gd name="connsiteX2" fmla="*/ 1087200 w 1087200"/>
              <a:gd name="connsiteY2" fmla="*/ 4410075 h 4410075"/>
              <a:gd name="connsiteX3" fmla="*/ 604800 w 1087200"/>
              <a:gd name="connsiteY3" fmla="*/ 2394075 h 4410075"/>
              <a:gd name="connsiteX4" fmla="*/ 0 w 1087200"/>
              <a:gd name="connsiteY4" fmla="*/ 0 h 4410075"/>
              <a:gd name="connsiteX0" fmla="*/ 0 w 1087200"/>
              <a:gd name="connsiteY0" fmla="*/ 0 h 4410075"/>
              <a:gd name="connsiteX1" fmla="*/ 1087200 w 1087200"/>
              <a:gd name="connsiteY1" fmla="*/ 0 h 4410075"/>
              <a:gd name="connsiteX2" fmla="*/ 1087200 w 1087200"/>
              <a:gd name="connsiteY2" fmla="*/ 4410075 h 4410075"/>
              <a:gd name="connsiteX3" fmla="*/ 307257 w 1087200"/>
              <a:gd name="connsiteY3" fmla="*/ 1588532 h 4410075"/>
              <a:gd name="connsiteX4" fmla="*/ 0 w 1087200"/>
              <a:gd name="connsiteY4" fmla="*/ 0 h 4410075"/>
              <a:gd name="connsiteX0" fmla="*/ 0 w 1087200"/>
              <a:gd name="connsiteY0" fmla="*/ 0 h 4410075"/>
              <a:gd name="connsiteX1" fmla="*/ 1087200 w 1087200"/>
              <a:gd name="connsiteY1" fmla="*/ 0 h 4410075"/>
              <a:gd name="connsiteX2" fmla="*/ 1087200 w 1087200"/>
              <a:gd name="connsiteY2" fmla="*/ 4410075 h 4410075"/>
              <a:gd name="connsiteX3" fmla="*/ 307257 w 1087200"/>
              <a:gd name="connsiteY3" fmla="*/ 1588532 h 4410075"/>
              <a:gd name="connsiteX4" fmla="*/ 0 w 1087200"/>
              <a:gd name="connsiteY4" fmla="*/ 0 h 4410075"/>
              <a:gd name="connsiteX0" fmla="*/ 0 w 1087200"/>
              <a:gd name="connsiteY0" fmla="*/ 0 h 4410075"/>
              <a:gd name="connsiteX1" fmla="*/ 1087200 w 1087200"/>
              <a:gd name="connsiteY1" fmla="*/ 0 h 4410075"/>
              <a:gd name="connsiteX2" fmla="*/ 1087200 w 1087200"/>
              <a:gd name="connsiteY2" fmla="*/ 4410075 h 4410075"/>
              <a:gd name="connsiteX3" fmla="*/ 307257 w 1087200"/>
              <a:gd name="connsiteY3" fmla="*/ 1588532 h 4410075"/>
              <a:gd name="connsiteX4" fmla="*/ 0 w 1087200"/>
              <a:gd name="connsiteY4" fmla="*/ 0 h 4410075"/>
              <a:gd name="connsiteX0" fmla="*/ 0 w 1087200"/>
              <a:gd name="connsiteY0" fmla="*/ 0 h 4410075"/>
              <a:gd name="connsiteX1" fmla="*/ 1087200 w 1087200"/>
              <a:gd name="connsiteY1" fmla="*/ 0 h 4410075"/>
              <a:gd name="connsiteX2" fmla="*/ 1087200 w 1087200"/>
              <a:gd name="connsiteY2" fmla="*/ 4410075 h 4410075"/>
              <a:gd name="connsiteX3" fmla="*/ 307257 w 1087200"/>
              <a:gd name="connsiteY3" fmla="*/ 1588532 h 4410075"/>
              <a:gd name="connsiteX4" fmla="*/ 0 w 1087200"/>
              <a:gd name="connsiteY4" fmla="*/ 0 h 4410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200" h="4410075">
                <a:moveTo>
                  <a:pt x="0" y="0"/>
                </a:moveTo>
                <a:lnTo>
                  <a:pt x="1087200" y="0"/>
                </a:lnTo>
                <a:lnTo>
                  <a:pt x="1087200" y="4410075"/>
                </a:lnTo>
                <a:cubicBezTo>
                  <a:pt x="761904" y="3469561"/>
                  <a:pt x="574495" y="2710474"/>
                  <a:pt x="307257" y="1588532"/>
                </a:cubicBezTo>
                <a:cubicBezTo>
                  <a:pt x="204838" y="1059021"/>
                  <a:pt x="66133" y="536768"/>
                  <a:pt x="0" y="0"/>
                </a:cubicBezTo>
                <a:close/>
              </a:path>
            </a:pathLst>
          </a:custGeom>
          <a:solidFill>
            <a:srgbClr val="0292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11" name="AutoShape 3"/>
          <p:cNvSpPr>
            <a:spLocks noChangeAspect="1" noChangeArrowheads="1" noTextEdit="1"/>
          </p:cNvSpPr>
          <p:nvPr userDrawn="1"/>
        </p:nvSpPr>
        <p:spPr bwMode="auto">
          <a:xfrm>
            <a:off x="0" y="0"/>
            <a:ext cx="9144000"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AutoShape 3"/>
          <p:cNvSpPr>
            <a:spLocks noChangeAspect="1" noChangeArrowheads="1" noTextEdit="1"/>
          </p:cNvSpPr>
          <p:nvPr userDrawn="1"/>
        </p:nvSpPr>
        <p:spPr bwMode="auto">
          <a:xfrm>
            <a:off x="1589"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ctrTitle" hasCustomPrompt="1"/>
          </p:nvPr>
        </p:nvSpPr>
        <p:spPr>
          <a:xfrm>
            <a:off x="810000" y="1476173"/>
            <a:ext cx="6930352" cy="407094"/>
          </a:xfrm>
        </p:spPr>
        <p:txBody>
          <a:bodyPr lIns="0" tIns="0" rIns="0" bIns="0" anchor="t" anchorCtr="0">
            <a:noAutofit/>
          </a:bodyPr>
          <a:lstStyle>
            <a:lvl1pPr>
              <a:lnSpc>
                <a:spcPts val="3400"/>
              </a:lnSpc>
              <a:defRPr sz="2800" b="0"/>
            </a:lvl1pPr>
          </a:lstStyle>
          <a:p>
            <a:r>
              <a:rPr lang="en-GB" dirty="0"/>
              <a:t>Click to edit Master title style</a:t>
            </a:r>
          </a:p>
        </p:txBody>
      </p:sp>
      <p:sp>
        <p:nvSpPr>
          <p:cNvPr id="3" name="Subtitle 2"/>
          <p:cNvSpPr>
            <a:spLocks noGrp="1"/>
          </p:cNvSpPr>
          <p:nvPr>
            <p:ph type="subTitle" idx="1" hasCustomPrompt="1"/>
          </p:nvPr>
        </p:nvSpPr>
        <p:spPr>
          <a:xfrm>
            <a:off x="810000" y="1991328"/>
            <a:ext cx="4986136" cy="292390"/>
          </a:xfrm>
          <a:prstGeom prst="rect">
            <a:avLst/>
          </a:prstGeom>
        </p:spPr>
        <p:txBody>
          <a:bodyPr wrap="square" lIns="0" tIns="0" rIns="0" bIns="0" anchor="t" anchorCtr="0">
            <a:noAutofit/>
          </a:bodyPr>
          <a:lstStyle>
            <a:lvl1pPr marL="0" indent="0" algn="l">
              <a:lnSpc>
                <a:spcPts val="2400"/>
              </a:lnSpc>
              <a:buNone/>
              <a:defRPr sz="1800" i="1">
                <a:solidFill>
                  <a:srgbClr val="02925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p>
        </p:txBody>
      </p:sp>
      <p:sp>
        <p:nvSpPr>
          <p:cNvPr id="7" name="Text Placeholder 6"/>
          <p:cNvSpPr>
            <a:spLocks noGrp="1"/>
          </p:cNvSpPr>
          <p:nvPr>
            <p:ph type="body" sz="quarter" idx="10" hasCustomPrompt="1"/>
          </p:nvPr>
        </p:nvSpPr>
        <p:spPr>
          <a:xfrm>
            <a:off x="810000" y="2376000"/>
            <a:ext cx="3060000" cy="394554"/>
          </a:xfrm>
          <a:prstGeom prst="rect">
            <a:avLst/>
          </a:prstGeom>
        </p:spPr>
        <p:txBody>
          <a:bodyPr lIns="0" rIns="0">
            <a:noAutofit/>
          </a:bodyPr>
          <a:lstStyle>
            <a:lvl1pPr marL="0" indent="0">
              <a:lnSpc>
                <a:spcPts val="1700"/>
              </a:lnSpc>
              <a:buFontTx/>
              <a:buNone/>
              <a:defRPr sz="1300"/>
            </a:lvl1pPr>
          </a:lstStyle>
          <a:p>
            <a:pPr lvl="0"/>
            <a:r>
              <a:rPr lang="en-GB" dirty="0"/>
              <a:t>Click to edit Master text styles</a:t>
            </a:r>
          </a:p>
        </p:txBody>
      </p:sp>
      <p:sp>
        <p:nvSpPr>
          <p:cNvPr id="10" name="Rectangle 5"/>
          <p:cNvSpPr>
            <a:spLocks noChangeArrowheads="1"/>
          </p:cNvSpPr>
          <p:nvPr userDrawn="1"/>
        </p:nvSpPr>
        <p:spPr bwMode="auto">
          <a:xfrm>
            <a:off x="1589" y="0"/>
            <a:ext cx="9140825" cy="514111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7" name="Picture 14" descr="A red and black rectangular sign with three heads and a crown&#10;&#10;AI-generated content may be incorrect.">
            <a:extLst>
              <a:ext uri="{FF2B5EF4-FFF2-40B4-BE49-F238E27FC236}">
                <a16:creationId xmlns:a16="http://schemas.microsoft.com/office/drawing/2014/main" id="{D94C091E-BDFB-AF8E-4685-A73F6D3E95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436" y="207278"/>
            <a:ext cx="1094458" cy="1094458"/>
          </a:xfrm>
          <a:prstGeom prst="rect">
            <a:avLst/>
          </a:prstGeom>
        </p:spPr>
      </p:pic>
      <p:sp>
        <p:nvSpPr>
          <p:cNvPr id="18" name="Rechthoek 12">
            <a:extLst>
              <a:ext uri="{FF2B5EF4-FFF2-40B4-BE49-F238E27FC236}">
                <a16:creationId xmlns:a16="http://schemas.microsoft.com/office/drawing/2014/main" id="{38751557-E4D1-F6E2-4F09-E440B51859A7}"/>
              </a:ext>
            </a:extLst>
          </p:cNvPr>
          <p:cNvSpPr/>
          <p:nvPr userDrawn="1"/>
        </p:nvSpPr>
        <p:spPr>
          <a:xfrm>
            <a:off x="8056800" y="0"/>
            <a:ext cx="1087200" cy="1599962"/>
          </a:xfrm>
          <a:custGeom>
            <a:avLst/>
            <a:gdLst>
              <a:gd name="connsiteX0" fmla="*/ 0 w 1087200"/>
              <a:gd name="connsiteY0" fmla="*/ 0 h 4410075"/>
              <a:gd name="connsiteX1" fmla="*/ 1087200 w 1087200"/>
              <a:gd name="connsiteY1" fmla="*/ 0 h 4410075"/>
              <a:gd name="connsiteX2" fmla="*/ 1087200 w 1087200"/>
              <a:gd name="connsiteY2" fmla="*/ 4410075 h 4410075"/>
              <a:gd name="connsiteX3" fmla="*/ 0 w 1087200"/>
              <a:gd name="connsiteY3" fmla="*/ 4410075 h 4410075"/>
              <a:gd name="connsiteX4" fmla="*/ 0 w 1087200"/>
              <a:gd name="connsiteY4" fmla="*/ 0 h 4410075"/>
              <a:gd name="connsiteX0" fmla="*/ 0 w 1087200"/>
              <a:gd name="connsiteY0" fmla="*/ 0 h 4410075"/>
              <a:gd name="connsiteX1" fmla="*/ 1087200 w 1087200"/>
              <a:gd name="connsiteY1" fmla="*/ 0 h 4410075"/>
              <a:gd name="connsiteX2" fmla="*/ 1087200 w 1087200"/>
              <a:gd name="connsiteY2" fmla="*/ 4410075 h 4410075"/>
              <a:gd name="connsiteX3" fmla="*/ 604800 w 1087200"/>
              <a:gd name="connsiteY3" fmla="*/ 2394075 h 4410075"/>
              <a:gd name="connsiteX4" fmla="*/ 0 w 1087200"/>
              <a:gd name="connsiteY4" fmla="*/ 0 h 4410075"/>
              <a:gd name="connsiteX0" fmla="*/ 0 w 1087200"/>
              <a:gd name="connsiteY0" fmla="*/ 0 h 4410075"/>
              <a:gd name="connsiteX1" fmla="*/ 1087200 w 1087200"/>
              <a:gd name="connsiteY1" fmla="*/ 0 h 4410075"/>
              <a:gd name="connsiteX2" fmla="*/ 1087200 w 1087200"/>
              <a:gd name="connsiteY2" fmla="*/ 4410075 h 4410075"/>
              <a:gd name="connsiteX3" fmla="*/ 307257 w 1087200"/>
              <a:gd name="connsiteY3" fmla="*/ 1588532 h 4410075"/>
              <a:gd name="connsiteX4" fmla="*/ 0 w 1087200"/>
              <a:gd name="connsiteY4" fmla="*/ 0 h 4410075"/>
              <a:gd name="connsiteX0" fmla="*/ 0 w 1087200"/>
              <a:gd name="connsiteY0" fmla="*/ 0 h 4410075"/>
              <a:gd name="connsiteX1" fmla="*/ 1087200 w 1087200"/>
              <a:gd name="connsiteY1" fmla="*/ 0 h 4410075"/>
              <a:gd name="connsiteX2" fmla="*/ 1087200 w 1087200"/>
              <a:gd name="connsiteY2" fmla="*/ 4410075 h 4410075"/>
              <a:gd name="connsiteX3" fmla="*/ 307257 w 1087200"/>
              <a:gd name="connsiteY3" fmla="*/ 1588532 h 4410075"/>
              <a:gd name="connsiteX4" fmla="*/ 0 w 1087200"/>
              <a:gd name="connsiteY4" fmla="*/ 0 h 4410075"/>
              <a:gd name="connsiteX0" fmla="*/ 0 w 1087200"/>
              <a:gd name="connsiteY0" fmla="*/ 0 h 4410075"/>
              <a:gd name="connsiteX1" fmla="*/ 1087200 w 1087200"/>
              <a:gd name="connsiteY1" fmla="*/ 0 h 4410075"/>
              <a:gd name="connsiteX2" fmla="*/ 1087200 w 1087200"/>
              <a:gd name="connsiteY2" fmla="*/ 4410075 h 4410075"/>
              <a:gd name="connsiteX3" fmla="*/ 307257 w 1087200"/>
              <a:gd name="connsiteY3" fmla="*/ 1588532 h 4410075"/>
              <a:gd name="connsiteX4" fmla="*/ 0 w 1087200"/>
              <a:gd name="connsiteY4" fmla="*/ 0 h 4410075"/>
              <a:gd name="connsiteX0" fmla="*/ 0 w 1087200"/>
              <a:gd name="connsiteY0" fmla="*/ 0 h 4410075"/>
              <a:gd name="connsiteX1" fmla="*/ 1087200 w 1087200"/>
              <a:gd name="connsiteY1" fmla="*/ 0 h 4410075"/>
              <a:gd name="connsiteX2" fmla="*/ 1087200 w 1087200"/>
              <a:gd name="connsiteY2" fmla="*/ 4410075 h 4410075"/>
              <a:gd name="connsiteX3" fmla="*/ 307257 w 1087200"/>
              <a:gd name="connsiteY3" fmla="*/ 1588532 h 4410075"/>
              <a:gd name="connsiteX4" fmla="*/ 0 w 1087200"/>
              <a:gd name="connsiteY4" fmla="*/ 0 h 4410075"/>
              <a:gd name="connsiteX0" fmla="*/ 0 w 1087200"/>
              <a:gd name="connsiteY0" fmla="*/ 0 h 1880886"/>
              <a:gd name="connsiteX1" fmla="*/ 1087200 w 1087200"/>
              <a:gd name="connsiteY1" fmla="*/ 0 h 1880886"/>
              <a:gd name="connsiteX2" fmla="*/ 1043657 w 1087200"/>
              <a:gd name="connsiteY2" fmla="*/ 1115332 h 1880886"/>
              <a:gd name="connsiteX3" fmla="*/ 307257 w 1087200"/>
              <a:gd name="connsiteY3" fmla="*/ 1588532 h 1880886"/>
              <a:gd name="connsiteX4" fmla="*/ 0 w 1087200"/>
              <a:gd name="connsiteY4" fmla="*/ 0 h 1880886"/>
              <a:gd name="connsiteX0" fmla="*/ 0 w 1101714"/>
              <a:gd name="connsiteY0" fmla="*/ 0 h 1901791"/>
              <a:gd name="connsiteX1" fmla="*/ 1087200 w 1101714"/>
              <a:gd name="connsiteY1" fmla="*/ 0 h 1901791"/>
              <a:gd name="connsiteX2" fmla="*/ 1101714 w 1101714"/>
              <a:gd name="connsiteY2" fmla="*/ 1325789 h 1901791"/>
              <a:gd name="connsiteX3" fmla="*/ 307257 w 1101714"/>
              <a:gd name="connsiteY3" fmla="*/ 1588532 h 1901791"/>
              <a:gd name="connsiteX4" fmla="*/ 0 w 1101714"/>
              <a:gd name="connsiteY4" fmla="*/ 0 h 1901791"/>
              <a:gd name="connsiteX0" fmla="*/ 0 w 1087200"/>
              <a:gd name="connsiteY0" fmla="*/ 0 h 1898309"/>
              <a:gd name="connsiteX1" fmla="*/ 1087200 w 1087200"/>
              <a:gd name="connsiteY1" fmla="*/ 0 h 1898309"/>
              <a:gd name="connsiteX2" fmla="*/ 1081394 w 1087200"/>
              <a:gd name="connsiteY2" fmla="*/ 1292769 h 1898309"/>
              <a:gd name="connsiteX3" fmla="*/ 307257 w 1087200"/>
              <a:gd name="connsiteY3" fmla="*/ 1588532 h 1898309"/>
              <a:gd name="connsiteX4" fmla="*/ 0 w 1087200"/>
              <a:gd name="connsiteY4" fmla="*/ 0 h 1898309"/>
              <a:gd name="connsiteX0" fmla="*/ 0 w 1087200"/>
              <a:gd name="connsiteY0" fmla="*/ 0 h 1897780"/>
              <a:gd name="connsiteX1" fmla="*/ 1087200 w 1087200"/>
              <a:gd name="connsiteY1" fmla="*/ 0 h 1897780"/>
              <a:gd name="connsiteX2" fmla="*/ 1086474 w 1087200"/>
              <a:gd name="connsiteY2" fmla="*/ 1287689 h 1897780"/>
              <a:gd name="connsiteX3" fmla="*/ 307257 w 1087200"/>
              <a:gd name="connsiteY3" fmla="*/ 1588532 h 1897780"/>
              <a:gd name="connsiteX4" fmla="*/ 0 w 1087200"/>
              <a:gd name="connsiteY4" fmla="*/ 0 h 1897780"/>
              <a:gd name="connsiteX0" fmla="*/ 0 w 1087200"/>
              <a:gd name="connsiteY0" fmla="*/ 0 h 2011277"/>
              <a:gd name="connsiteX1" fmla="*/ 1087200 w 1087200"/>
              <a:gd name="connsiteY1" fmla="*/ 0 h 2011277"/>
              <a:gd name="connsiteX2" fmla="*/ 1086474 w 1087200"/>
              <a:gd name="connsiteY2" fmla="*/ 1287689 h 2011277"/>
              <a:gd name="connsiteX3" fmla="*/ 307257 w 1087200"/>
              <a:gd name="connsiteY3" fmla="*/ 1588532 h 2011277"/>
              <a:gd name="connsiteX4" fmla="*/ 0 w 1087200"/>
              <a:gd name="connsiteY4" fmla="*/ 0 h 2011277"/>
              <a:gd name="connsiteX0" fmla="*/ 0 w 1087200"/>
              <a:gd name="connsiteY0" fmla="*/ 0 h 1588532"/>
              <a:gd name="connsiteX1" fmla="*/ 1087200 w 1087200"/>
              <a:gd name="connsiteY1" fmla="*/ 0 h 1588532"/>
              <a:gd name="connsiteX2" fmla="*/ 1086474 w 1087200"/>
              <a:gd name="connsiteY2" fmla="*/ 1287689 h 1588532"/>
              <a:gd name="connsiteX3" fmla="*/ 307257 w 1087200"/>
              <a:gd name="connsiteY3" fmla="*/ 1588532 h 1588532"/>
              <a:gd name="connsiteX4" fmla="*/ 0 w 1087200"/>
              <a:gd name="connsiteY4" fmla="*/ 0 h 1588532"/>
              <a:gd name="connsiteX0" fmla="*/ 0 w 1087200"/>
              <a:gd name="connsiteY0" fmla="*/ 0 h 1588532"/>
              <a:gd name="connsiteX1" fmla="*/ 1087200 w 1087200"/>
              <a:gd name="connsiteY1" fmla="*/ 0 h 1588532"/>
              <a:gd name="connsiteX2" fmla="*/ 1086474 w 1087200"/>
              <a:gd name="connsiteY2" fmla="*/ 1287689 h 1588532"/>
              <a:gd name="connsiteX3" fmla="*/ 307257 w 1087200"/>
              <a:gd name="connsiteY3" fmla="*/ 1588532 h 1588532"/>
              <a:gd name="connsiteX4" fmla="*/ 0 w 1087200"/>
              <a:gd name="connsiteY4" fmla="*/ 0 h 1588532"/>
              <a:gd name="connsiteX0" fmla="*/ 0 w 1087200"/>
              <a:gd name="connsiteY0" fmla="*/ 0 h 1588532"/>
              <a:gd name="connsiteX1" fmla="*/ 1087200 w 1087200"/>
              <a:gd name="connsiteY1" fmla="*/ 0 h 1588532"/>
              <a:gd name="connsiteX2" fmla="*/ 1086474 w 1087200"/>
              <a:gd name="connsiteY2" fmla="*/ 1287689 h 1588532"/>
              <a:gd name="connsiteX3" fmla="*/ 307257 w 1087200"/>
              <a:gd name="connsiteY3" fmla="*/ 1588532 h 1588532"/>
              <a:gd name="connsiteX4" fmla="*/ 0 w 1087200"/>
              <a:gd name="connsiteY4" fmla="*/ 0 h 1588532"/>
              <a:gd name="connsiteX0" fmla="*/ 0 w 1087200"/>
              <a:gd name="connsiteY0" fmla="*/ 0 h 1599962"/>
              <a:gd name="connsiteX1" fmla="*/ 1087200 w 1087200"/>
              <a:gd name="connsiteY1" fmla="*/ 0 h 1599962"/>
              <a:gd name="connsiteX2" fmla="*/ 1086474 w 1087200"/>
              <a:gd name="connsiteY2" fmla="*/ 1287689 h 1599962"/>
              <a:gd name="connsiteX3" fmla="*/ 309162 w 1087200"/>
              <a:gd name="connsiteY3" fmla="*/ 1599962 h 1599962"/>
              <a:gd name="connsiteX4" fmla="*/ 0 w 1087200"/>
              <a:gd name="connsiteY4" fmla="*/ 0 h 1599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200" h="1599962">
                <a:moveTo>
                  <a:pt x="0" y="0"/>
                </a:moveTo>
                <a:lnTo>
                  <a:pt x="1087200" y="0"/>
                </a:lnTo>
                <a:cubicBezTo>
                  <a:pt x="1085265" y="430923"/>
                  <a:pt x="1088409" y="856766"/>
                  <a:pt x="1086474" y="1287689"/>
                </a:cubicBezTo>
                <a:lnTo>
                  <a:pt x="309162" y="1599962"/>
                </a:lnTo>
                <a:cubicBezTo>
                  <a:pt x="206743" y="1070451"/>
                  <a:pt x="66133" y="536768"/>
                  <a:pt x="0" y="0"/>
                </a:cubicBezTo>
                <a:close/>
              </a:path>
            </a:pathLst>
          </a:custGeom>
          <a:solidFill>
            <a:srgbClr val="1D1D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Tree>
    <p:extLst>
      <p:ext uri="{BB962C8B-B14F-4D97-AF65-F5344CB8AC3E}">
        <p14:creationId xmlns:p14="http://schemas.microsoft.com/office/powerpoint/2010/main" val="1327820830"/>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8000" y="891412"/>
            <a:ext cx="8172566" cy="3780000"/>
          </a:xfrm>
          <a:prstGeom prst="rect">
            <a:avLst/>
          </a:prstGeom>
        </p:spPr>
        <p:txBody>
          <a:bodyPr lIns="0" tIns="0" rIns="0" bIns="0">
            <a:normAutofit/>
          </a:bodyPr>
          <a:lstStyle>
            <a:lvl1pPr marL="285750" indent="-285750">
              <a:lnSpc>
                <a:spcPct val="100000"/>
              </a:lnSpc>
              <a:spcBef>
                <a:spcPts val="0"/>
              </a:spcBef>
              <a:spcAft>
                <a:spcPts val="600"/>
              </a:spcAft>
              <a:buClr>
                <a:srgbClr val="029254"/>
              </a:buClr>
              <a:buSzPct val="100000"/>
              <a:buFont typeface="Wingdings" panose="05000000000000000000" pitchFamily="2" charset="2"/>
              <a:buChar char="q"/>
              <a:defRPr sz="1600">
                <a:solidFill>
                  <a:srgbClr val="1D1D1B"/>
                </a:solidFill>
              </a:defRPr>
            </a:lvl1pPr>
            <a:lvl2pPr marL="540000" indent="-270000">
              <a:lnSpc>
                <a:spcPct val="100000"/>
              </a:lnSpc>
              <a:spcBef>
                <a:spcPts val="0"/>
              </a:spcBef>
              <a:spcAft>
                <a:spcPts val="600"/>
              </a:spcAft>
              <a:buClr>
                <a:srgbClr val="029254"/>
              </a:buClr>
              <a:buSzPct val="100000"/>
              <a:buFont typeface="Wingdings" panose="05000000000000000000" pitchFamily="2" charset="2"/>
              <a:buChar char="q"/>
              <a:defRPr sz="1600">
                <a:solidFill>
                  <a:srgbClr val="1D1D1B"/>
                </a:solidFill>
              </a:defRPr>
            </a:lvl2pPr>
            <a:lvl3pPr marL="810000" indent="-270000">
              <a:lnSpc>
                <a:spcPct val="100000"/>
              </a:lnSpc>
              <a:spcBef>
                <a:spcPts val="0"/>
              </a:spcBef>
              <a:spcAft>
                <a:spcPts val="600"/>
              </a:spcAft>
              <a:buClr>
                <a:srgbClr val="029254"/>
              </a:buClr>
              <a:buSzPct val="100000"/>
              <a:buFont typeface="Wingdings" panose="05000000000000000000" pitchFamily="2" charset="2"/>
              <a:buChar char="q"/>
              <a:defRPr sz="1600">
                <a:solidFill>
                  <a:srgbClr val="1D1D1B"/>
                </a:solidFill>
              </a:defRPr>
            </a:lvl3pPr>
            <a:lvl4pPr marL="1080000" indent="-270000">
              <a:lnSpc>
                <a:spcPct val="100000"/>
              </a:lnSpc>
              <a:spcBef>
                <a:spcPts val="0"/>
              </a:spcBef>
              <a:spcAft>
                <a:spcPts val="600"/>
              </a:spcAft>
              <a:buClr>
                <a:srgbClr val="029254"/>
              </a:buClr>
              <a:buSzPct val="100000"/>
              <a:buFont typeface="Wingdings" panose="05000000000000000000" pitchFamily="2" charset="2"/>
              <a:buChar char="q"/>
              <a:defRPr sz="1600">
                <a:solidFill>
                  <a:srgbClr val="1D1D1B"/>
                </a:solidFill>
              </a:defRPr>
            </a:lvl4pPr>
            <a:lvl5pPr marL="1350000" indent="-270000">
              <a:lnSpc>
                <a:spcPct val="100000"/>
              </a:lnSpc>
              <a:spcBef>
                <a:spcPts val="0"/>
              </a:spcBef>
              <a:spcAft>
                <a:spcPts val="600"/>
              </a:spcAft>
              <a:buClr>
                <a:srgbClr val="029254"/>
              </a:buClr>
              <a:buSzPct val="100000"/>
              <a:buFont typeface="Wingdings" panose="05000000000000000000" pitchFamily="2" charset="2"/>
              <a:buChar char="q"/>
              <a:defRPr sz="1600">
                <a:solidFill>
                  <a:srgbClr val="1D1D1B"/>
                </a:solidFill>
              </a:defRPr>
            </a:lvl5pPr>
          </a:lstStyle>
          <a:p>
            <a:pPr lvl="0"/>
            <a:r>
              <a:rPr lang="nl-NL" noProof="0" dirty="0"/>
              <a:t>Klik om stijl tekst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sp>
        <p:nvSpPr>
          <p:cNvPr id="7" name="Titel 6">
            <a:extLst>
              <a:ext uri="{FF2B5EF4-FFF2-40B4-BE49-F238E27FC236}">
                <a16:creationId xmlns:a16="http://schemas.microsoft.com/office/drawing/2014/main" id="{1F8FA89E-2307-1A9F-6839-ABD76E1EC89C}"/>
              </a:ext>
            </a:extLst>
          </p:cNvPr>
          <p:cNvSpPr>
            <a:spLocks noGrp="1"/>
          </p:cNvSpPr>
          <p:nvPr>
            <p:ph type="title"/>
          </p:nvPr>
        </p:nvSpPr>
        <p:spPr/>
        <p:txBody>
          <a:bodyPr/>
          <a:lstStyle/>
          <a:p>
            <a:r>
              <a:rPr lang="nl-NL"/>
              <a:t>Klik om stijl te bewerken</a:t>
            </a:r>
            <a:endParaRPr lang="en-GB" dirty="0"/>
          </a:p>
        </p:txBody>
      </p:sp>
      <p:sp>
        <p:nvSpPr>
          <p:cNvPr id="13" name="Tijdelijke aanduiding voor datum 12">
            <a:extLst>
              <a:ext uri="{FF2B5EF4-FFF2-40B4-BE49-F238E27FC236}">
                <a16:creationId xmlns:a16="http://schemas.microsoft.com/office/drawing/2014/main" id="{6A69B6FB-9409-AE0A-6091-D2D18406F66C}"/>
              </a:ext>
            </a:extLst>
          </p:cNvPr>
          <p:cNvSpPr>
            <a:spLocks noGrp="1"/>
          </p:cNvSpPr>
          <p:nvPr>
            <p:ph type="dt" sz="half" idx="10"/>
          </p:nvPr>
        </p:nvSpPr>
        <p:spPr/>
        <p:txBody>
          <a:bodyPr/>
          <a:lstStyle/>
          <a:p>
            <a:fld id="{638E6986-366F-45A0-AC49-C7DC71CF5EE1}" type="datetime1">
              <a:rPr lang="nl-NL" smtClean="0"/>
              <a:t>26-11-2025</a:t>
            </a:fld>
            <a:endParaRPr lang="nl-NL" dirty="0"/>
          </a:p>
        </p:txBody>
      </p:sp>
      <p:sp>
        <p:nvSpPr>
          <p:cNvPr id="14" name="Tijdelijke aanduiding voor voettekst 13">
            <a:extLst>
              <a:ext uri="{FF2B5EF4-FFF2-40B4-BE49-F238E27FC236}">
                <a16:creationId xmlns:a16="http://schemas.microsoft.com/office/drawing/2014/main" id="{957180B1-C2F6-8E68-A876-D5189804FA80}"/>
              </a:ext>
            </a:extLst>
          </p:cNvPr>
          <p:cNvSpPr>
            <a:spLocks noGrp="1"/>
          </p:cNvSpPr>
          <p:nvPr>
            <p:ph type="ftr" sz="quarter" idx="11"/>
          </p:nvPr>
        </p:nvSpPr>
        <p:spPr/>
        <p:txBody>
          <a:bodyPr/>
          <a:lstStyle/>
          <a:p>
            <a:r>
              <a:rPr lang="en-GB">
                <a:solidFill>
                  <a:srgbClr val="029254"/>
                </a:solidFill>
                <a:cs typeface="Arial" pitchFamily="34" charset="0"/>
              </a:rPr>
              <a:t>bestandsnaam</a:t>
            </a:r>
            <a:endParaRPr lang="en-GB" dirty="0">
              <a:solidFill>
                <a:srgbClr val="029254"/>
              </a:solidFill>
              <a:cs typeface="Arial" pitchFamily="34" charset="0"/>
            </a:endParaRPr>
          </a:p>
        </p:txBody>
      </p:sp>
      <p:sp>
        <p:nvSpPr>
          <p:cNvPr id="15" name="Tijdelijke aanduiding voor dianummer 14">
            <a:extLst>
              <a:ext uri="{FF2B5EF4-FFF2-40B4-BE49-F238E27FC236}">
                <a16:creationId xmlns:a16="http://schemas.microsoft.com/office/drawing/2014/main" id="{A7512AD1-7D69-0A05-9A4E-6A64C3F4B1FB}"/>
              </a:ext>
            </a:extLst>
          </p:cNvPr>
          <p:cNvSpPr>
            <a:spLocks noGrp="1"/>
          </p:cNvSpPr>
          <p:nvPr>
            <p:ph type="sldNum" sz="quarter" idx="12"/>
          </p:nvPr>
        </p:nvSpPr>
        <p:spPr/>
        <p:txBody>
          <a:bodyPr/>
          <a:lstStyle/>
          <a:p>
            <a:fld id="{C31F7836-E4B3-4985-A8BA-D04AF4A8C90B}" type="slidenum">
              <a:rPr lang="en-GB" smtClean="0"/>
              <a:pPr/>
              <a:t>‹nr.›</a:t>
            </a:fld>
            <a:endParaRPr lang="en-GB" dirty="0"/>
          </a:p>
        </p:txBody>
      </p:sp>
    </p:spTree>
    <p:extLst>
      <p:ext uri="{BB962C8B-B14F-4D97-AF65-F5344CB8AC3E}">
        <p14:creationId xmlns:p14="http://schemas.microsoft.com/office/powerpoint/2010/main" val="4261482101"/>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en content - met subtitel">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88816D6-A332-BC43-9BE3-94CB7D71F378}"/>
              </a:ext>
            </a:extLst>
          </p:cNvPr>
          <p:cNvSpPr>
            <a:spLocks noGrp="1"/>
          </p:cNvSpPr>
          <p:nvPr>
            <p:ph idx="14" hasCustomPrompt="1"/>
          </p:nvPr>
        </p:nvSpPr>
        <p:spPr>
          <a:xfrm>
            <a:off x="468000" y="1220974"/>
            <a:ext cx="8172566" cy="3450438"/>
          </a:xfrm>
          <a:prstGeom prst="rect">
            <a:avLst/>
          </a:prstGeom>
        </p:spPr>
        <p:txBody>
          <a:bodyPr lIns="0" tIns="0" rIns="0" bIns="0">
            <a:normAutofit/>
          </a:bodyPr>
          <a:lstStyle>
            <a:lvl1pPr marL="285750" indent="-285750">
              <a:lnSpc>
                <a:spcPct val="100000"/>
              </a:lnSpc>
              <a:spcBef>
                <a:spcPts val="0"/>
              </a:spcBef>
              <a:spcAft>
                <a:spcPts val="600"/>
              </a:spcAft>
              <a:buClr>
                <a:srgbClr val="029254"/>
              </a:buClr>
              <a:buSzPct val="100000"/>
              <a:buFont typeface="Wingdings" panose="05000000000000000000" pitchFamily="2" charset="2"/>
              <a:buChar char="q"/>
              <a:defRPr sz="1600">
                <a:solidFill>
                  <a:srgbClr val="1D1D1B"/>
                </a:solidFill>
              </a:defRPr>
            </a:lvl1pPr>
            <a:lvl2pPr marL="540000" indent="-270000">
              <a:lnSpc>
                <a:spcPct val="100000"/>
              </a:lnSpc>
              <a:spcBef>
                <a:spcPts val="0"/>
              </a:spcBef>
              <a:spcAft>
                <a:spcPts val="600"/>
              </a:spcAft>
              <a:buClr>
                <a:srgbClr val="029254"/>
              </a:buClr>
              <a:buSzPct val="100000"/>
              <a:buFont typeface="Wingdings" panose="05000000000000000000" pitchFamily="2" charset="2"/>
              <a:buChar char="q"/>
              <a:defRPr sz="1600">
                <a:solidFill>
                  <a:srgbClr val="1D1D1B"/>
                </a:solidFill>
              </a:defRPr>
            </a:lvl2pPr>
            <a:lvl3pPr marL="810000" indent="-270000">
              <a:lnSpc>
                <a:spcPct val="100000"/>
              </a:lnSpc>
              <a:spcBef>
                <a:spcPts val="0"/>
              </a:spcBef>
              <a:spcAft>
                <a:spcPts val="600"/>
              </a:spcAft>
              <a:buClr>
                <a:srgbClr val="029254"/>
              </a:buClr>
              <a:buSzPct val="100000"/>
              <a:buFont typeface="Wingdings" panose="05000000000000000000" pitchFamily="2" charset="2"/>
              <a:buChar char="q"/>
              <a:defRPr sz="1600">
                <a:solidFill>
                  <a:srgbClr val="1D1D1B"/>
                </a:solidFill>
              </a:defRPr>
            </a:lvl3pPr>
            <a:lvl4pPr marL="1080000" indent="-270000">
              <a:lnSpc>
                <a:spcPct val="100000"/>
              </a:lnSpc>
              <a:spcBef>
                <a:spcPts val="0"/>
              </a:spcBef>
              <a:spcAft>
                <a:spcPts val="600"/>
              </a:spcAft>
              <a:buClr>
                <a:srgbClr val="029254"/>
              </a:buClr>
              <a:buSzPct val="100000"/>
              <a:buFont typeface="Wingdings" panose="05000000000000000000" pitchFamily="2" charset="2"/>
              <a:buChar char="q"/>
              <a:defRPr sz="1600">
                <a:solidFill>
                  <a:srgbClr val="1D1D1B"/>
                </a:solidFill>
              </a:defRPr>
            </a:lvl4pPr>
            <a:lvl5pPr marL="1350000" indent="-270000">
              <a:lnSpc>
                <a:spcPct val="100000"/>
              </a:lnSpc>
              <a:spcBef>
                <a:spcPts val="0"/>
              </a:spcBef>
              <a:spcAft>
                <a:spcPts val="600"/>
              </a:spcAft>
              <a:buClr>
                <a:srgbClr val="029254"/>
              </a:buClr>
              <a:buSzPct val="100000"/>
              <a:buFont typeface="Wingdings" panose="05000000000000000000" pitchFamily="2" charset="2"/>
              <a:buChar char="q"/>
              <a:defRPr sz="1600">
                <a:solidFill>
                  <a:srgbClr val="1D1D1B"/>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6"/>
          <p:cNvSpPr>
            <a:spLocks noGrp="1"/>
          </p:cNvSpPr>
          <p:nvPr>
            <p:ph type="body" sz="quarter" idx="13" hasCustomPrompt="1"/>
          </p:nvPr>
        </p:nvSpPr>
        <p:spPr>
          <a:xfrm>
            <a:off x="467999" y="815778"/>
            <a:ext cx="8172000" cy="324150"/>
          </a:xfrm>
          <a:prstGeom prst="rect">
            <a:avLst/>
          </a:prstGeom>
        </p:spPr>
        <p:txBody>
          <a:bodyPr lIns="0" tIns="0" rIns="0" bIns="0">
            <a:normAutofit/>
          </a:bodyPr>
          <a:lstStyle>
            <a:lvl1pPr marL="0" indent="0">
              <a:lnSpc>
                <a:spcPts val="2480"/>
              </a:lnSpc>
              <a:buNone/>
              <a:defRPr sz="2400" i="1">
                <a:solidFill>
                  <a:srgbClr val="1D1D1B"/>
                </a:solidFill>
              </a:defRPr>
            </a:lvl1pPr>
          </a:lstStyle>
          <a:p>
            <a:pPr lvl="0"/>
            <a:r>
              <a:rPr lang="en-GB" dirty="0"/>
              <a:t>Second Line</a:t>
            </a:r>
          </a:p>
        </p:txBody>
      </p:sp>
      <p:sp>
        <p:nvSpPr>
          <p:cNvPr id="3" name="Titel 2">
            <a:extLst>
              <a:ext uri="{FF2B5EF4-FFF2-40B4-BE49-F238E27FC236}">
                <a16:creationId xmlns:a16="http://schemas.microsoft.com/office/drawing/2014/main" id="{56264D23-CD58-8540-BF23-0813356AA9C3}"/>
              </a:ext>
            </a:extLst>
          </p:cNvPr>
          <p:cNvSpPr>
            <a:spLocks noGrp="1"/>
          </p:cNvSpPr>
          <p:nvPr>
            <p:ph type="title"/>
          </p:nvPr>
        </p:nvSpPr>
        <p:spPr/>
        <p:txBody>
          <a:bodyPr/>
          <a:lstStyle/>
          <a:p>
            <a:r>
              <a:rPr lang="nl-NL"/>
              <a:t>Klik om stijl te bewerken</a:t>
            </a:r>
            <a:endParaRPr lang="en-GB"/>
          </a:p>
        </p:txBody>
      </p:sp>
      <p:sp>
        <p:nvSpPr>
          <p:cNvPr id="9" name="Tijdelijke aanduiding voor datum 8">
            <a:extLst>
              <a:ext uri="{FF2B5EF4-FFF2-40B4-BE49-F238E27FC236}">
                <a16:creationId xmlns:a16="http://schemas.microsoft.com/office/drawing/2014/main" id="{31F28135-2AFB-D786-6F71-A2498408DFB7}"/>
              </a:ext>
            </a:extLst>
          </p:cNvPr>
          <p:cNvSpPr>
            <a:spLocks noGrp="1"/>
          </p:cNvSpPr>
          <p:nvPr>
            <p:ph type="dt" sz="half" idx="15"/>
          </p:nvPr>
        </p:nvSpPr>
        <p:spPr/>
        <p:txBody>
          <a:bodyPr/>
          <a:lstStyle/>
          <a:p>
            <a:fld id="{EA629CD8-03C2-433E-A01B-A122B0DEC647}" type="datetime1">
              <a:rPr lang="nl-NL" smtClean="0"/>
              <a:t>26-11-2025</a:t>
            </a:fld>
            <a:endParaRPr lang="nl-NL" dirty="0"/>
          </a:p>
        </p:txBody>
      </p:sp>
      <p:sp>
        <p:nvSpPr>
          <p:cNvPr id="10" name="Tijdelijke aanduiding voor voettekst 9">
            <a:extLst>
              <a:ext uri="{FF2B5EF4-FFF2-40B4-BE49-F238E27FC236}">
                <a16:creationId xmlns:a16="http://schemas.microsoft.com/office/drawing/2014/main" id="{45B15B53-867D-43E0-D317-0F904A3610D2}"/>
              </a:ext>
            </a:extLst>
          </p:cNvPr>
          <p:cNvSpPr>
            <a:spLocks noGrp="1"/>
          </p:cNvSpPr>
          <p:nvPr>
            <p:ph type="ftr" sz="quarter" idx="16"/>
          </p:nvPr>
        </p:nvSpPr>
        <p:spPr/>
        <p:txBody>
          <a:bodyPr/>
          <a:lstStyle/>
          <a:p>
            <a:r>
              <a:rPr lang="en-GB">
                <a:solidFill>
                  <a:srgbClr val="029254"/>
                </a:solidFill>
                <a:cs typeface="Arial" pitchFamily="34" charset="0"/>
              </a:rPr>
              <a:t>bestandsnaam</a:t>
            </a:r>
            <a:endParaRPr lang="en-GB" dirty="0">
              <a:solidFill>
                <a:srgbClr val="029254"/>
              </a:solidFill>
              <a:cs typeface="Arial" pitchFamily="34" charset="0"/>
            </a:endParaRPr>
          </a:p>
        </p:txBody>
      </p:sp>
      <p:sp>
        <p:nvSpPr>
          <p:cNvPr id="11" name="Tijdelijke aanduiding voor dianummer 10">
            <a:extLst>
              <a:ext uri="{FF2B5EF4-FFF2-40B4-BE49-F238E27FC236}">
                <a16:creationId xmlns:a16="http://schemas.microsoft.com/office/drawing/2014/main" id="{720D979A-243D-0717-B4BF-9A7E52054BAC}"/>
              </a:ext>
            </a:extLst>
          </p:cNvPr>
          <p:cNvSpPr>
            <a:spLocks noGrp="1"/>
          </p:cNvSpPr>
          <p:nvPr>
            <p:ph type="sldNum" sz="quarter" idx="17"/>
          </p:nvPr>
        </p:nvSpPr>
        <p:spPr/>
        <p:txBody>
          <a:bodyPr/>
          <a:lstStyle/>
          <a:p>
            <a:fld id="{C31F7836-E4B3-4985-A8BA-D04AF4A8C90B}" type="slidenum">
              <a:rPr lang="en-GB" smtClean="0"/>
              <a:pPr/>
              <a:t>‹nr.›</a:t>
            </a:fld>
            <a:endParaRPr lang="en-GB" dirty="0"/>
          </a:p>
        </p:txBody>
      </p:sp>
    </p:spTree>
    <p:extLst>
      <p:ext uri="{BB962C8B-B14F-4D97-AF65-F5344CB8AC3E}">
        <p14:creationId xmlns:p14="http://schemas.microsoft.com/office/powerpoint/2010/main" val="1644893667"/>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ee content - alleen teks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8CEFEB94-2FD7-2437-ED32-C4C0C8A991B1}"/>
              </a:ext>
            </a:extLst>
          </p:cNvPr>
          <p:cNvSpPr>
            <a:spLocks noGrp="1"/>
          </p:cNvSpPr>
          <p:nvPr>
            <p:ph idx="15" hasCustomPrompt="1"/>
          </p:nvPr>
        </p:nvSpPr>
        <p:spPr>
          <a:xfrm>
            <a:off x="4679999" y="891412"/>
            <a:ext cx="3960000" cy="3780000"/>
          </a:xfrm>
          <a:prstGeom prst="rect">
            <a:avLst/>
          </a:prstGeom>
        </p:spPr>
        <p:txBody>
          <a:bodyPr lIns="0" tIns="0" rIns="0" bIns="0">
            <a:normAutofit/>
          </a:bodyPr>
          <a:lstStyle>
            <a:lvl1pPr marL="285750" indent="-285750">
              <a:lnSpc>
                <a:spcPct val="100000"/>
              </a:lnSpc>
              <a:spcBef>
                <a:spcPts val="0"/>
              </a:spcBef>
              <a:spcAft>
                <a:spcPts val="600"/>
              </a:spcAft>
              <a:buClr>
                <a:srgbClr val="029254"/>
              </a:buClr>
              <a:buSzPct val="100000"/>
              <a:buFont typeface="Wingdings" panose="05000000000000000000" pitchFamily="2" charset="2"/>
              <a:buChar char="q"/>
              <a:defRPr sz="1600">
                <a:solidFill>
                  <a:srgbClr val="1D1D1B"/>
                </a:solidFill>
              </a:defRPr>
            </a:lvl1pPr>
            <a:lvl2pPr marL="540000" indent="-270000">
              <a:lnSpc>
                <a:spcPct val="100000"/>
              </a:lnSpc>
              <a:spcBef>
                <a:spcPts val="0"/>
              </a:spcBef>
              <a:spcAft>
                <a:spcPts val="600"/>
              </a:spcAft>
              <a:buClr>
                <a:srgbClr val="029254"/>
              </a:buClr>
              <a:buSzPct val="100000"/>
              <a:buFont typeface="Wingdings" panose="05000000000000000000" pitchFamily="2" charset="2"/>
              <a:buChar char="q"/>
              <a:defRPr sz="1600">
                <a:solidFill>
                  <a:srgbClr val="1D1D1B"/>
                </a:solidFill>
              </a:defRPr>
            </a:lvl2pPr>
            <a:lvl3pPr marL="810000" indent="-270000">
              <a:lnSpc>
                <a:spcPct val="100000"/>
              </a:lnSpc>
              <a:spcBef>
                <a:spcPts val="0"/>
              </a:spcBef>
              <a:spcAft>
                <a:spcPts val="600"/>
              </a:spcAft>
              <a:buClr>
                <a:srgbClr val="029254"/>
              </a:buClr>
              <a:buSzPct val="100000"/>
              <a:buFont typeface="Wingdings" panose="05000000000000000000" pitchFamily="2" charset="2"/>
              <a:buChar char="q"/>
              <a:defRPr sz="1600">
                <a:solidFill>
                  <a:srgbClr val="1D1D1B"/>
                </a:solidFill>
              </a:defRPr>
            </a:lvl3pPr>
            <a:lvl4pPr marL="1080000" indent="-270000">
              <a:lnSpc>
                <a:spcPct val="100000"/>
              </a:lnSpc>
              <a:spcBef>
                <a:spcPts val="0"/>
              </a:spcBef>
              <a:spcAft>
                <a:spcPts val="600"/>
              </a:spcAft>
              <a:buClr>
                <a:srgbClr val="029254"/>
              </a:buClr>
              <a:buSzPct val="100000"/>
              <a:buFont typeface="Wingdings" panose="05000000000000000000" pitchFamily="2" charset="2"/>
              <a:buChar char="q"/>
              <a:defRPr sz="1600">
                <a:solidFill>
                  <a:srgbClr val="1D1D1B"/>
                </a:solidFill>
              </a:defRPr>
            </a:lvl4pPr>
            <a:lvl5pPr marL="1350000" indent="-270000">
              <a:lnSpc>
                <a:spcPct val="100000"/>
              </a:lnSpc>
              <a:spcBef>
                <a:spcPts val="0"/>
              </a:spcBef>
              <a:spcAft>
                <a:spcPts val="600"/>
              </a:spcAft>
              <a:buClr>
                <a:srgbClr val="029254"/>
              </a:buClr>
              <a:buSzPct val="100000"/>
              <a:buFont typeface="Wingdings" panose="05000000000000000000" pitchFamily="2" charset="2"/>
              <a:buChar char="q"/>
              <a:defRPr sz="1600">
                <a:solidFill>
                  <a:srgbClr val="1D1D1B"/>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2">
            <a:extLst>
              <a:ext uri="{FF2B5EF4-FFF2-40B4-BE49-F238E27FC236}">
                <a16:creationId xmlns:a16="http://schemas.microsoft.com/office/drawing/2014/main" id="{676E4BCF-0B97-C39D-96D8-70A81E6604DB}"/>
              </a:ext>
            </a:extLst>
          </p:cNvPr>
          <p:cNvSpPr>
            <a:spLocks noGrp="1"/>
          </p:cNvSpPr>
          <p:nvPr>
            <p:ph idx="14" hasCustomPrompt="1"/>
          </p:nvPr>
        </p:nvSpPr>
        <p:spPr>
          <a:xfrm>
            <a:off x="468000" y="891412"/>
            <a:ext cx="3960000" cy="3780000"/>
          </a:xfrm>
          <a:prstGeom prst="rect">
            <a:avLst/>
          </a:prstGeom>
        </p:spPr>
        <p:txBody>
          <a:bodyPr lIns="0" tIns="0" rIns="0" bIns="0">
            <a:normAutofit/>
          </a:bodyPr>
          <a:lstStyle>
            <a:lvl1pPr marL="285750" indent="-285750">
              <a:lnSpc>
                <a:spcPct val="100000"/>
              </a:lnSpc>
              <a:spcBef>
                <a:spcPts val="0"/>
              </a:spcBef>
              <a:spcAft>
                <a:spcPts val="600"/>
              </a:spcAft>
              <a:buClr>
                <a:srgbClr val="029254"/>
              </a:buClr>
              <a:buSzPct val="100000"/>
              <a:buFont typeface="Wingdings" panose="05000000000000000000" pitchFamily="2" charset="2"/>
              <a:buChar char="q"/>
              <a:defRPr sz="1600">
                <a:solidFill>
                  <a:srgbClr val="1D1D1B"/>
                </a:solidFill>
              </a:defRPr>
            </a:lvl1pPr>
            <a:lvl2pPr marL="540000" indent="-270000">
              <a:lnSpc>
                <a:spcPct val="100000"/>
              </a:lnSpc>
              <a:spcBef>
                <a:spcPts val="0"/>
              </a:spcBef>
              <a:spcAft>
                <a:spcPts val="600"/>
              </a:spcAft>
              <a:buClr>
                <a:srgbClr val="029254"/>
              </a:buClr>
              <a:buSzPct val="100000"/>
              <a:buFont typeface="Wingdings" panose="05000000000000000000" pitchFamily="2" charset="2"/>
              <a:buChar char="q"/>
              <a:defRPr sz="1600">
                <a:solidFill>
                  <a:srgbClr val="1D1D1B"/>
                </a:solidFill>
              </a:defRPr>
            </a:lvl2pPr>
            <a:lvl3pPr marL="810000" indent="-270000">
              <a:lnSpc>
                <a:spcPct val="100000"/>
              </a:lnSpc>
              <a:spcBef>
                <a:spcPts val="0"/>
              </a:spcBef>
              <a:spcAft>
                <a:spcPts val="600"/>
              </a:spcAft>
              <a:buClr>
                <a:srgbClr val="029254"/>
              </a:buClr>
              <a:buSzPct val="100000"/>
              <a:buFont typeface="Wingdings" panose="05000000000000000000" pitchFamily="2" charset="2"/>
              <a:buChar char="q"/>
              <a:defRPr sz="1600">
                <a:solidFill>
                  <a:srgbClr val="1D1D1B"/>
                </a:solidFill>
              </a:defRPr>
            </a:lvl3pPr>
            <a:lvl4pPr marL="1080000" indent="-270000">
              <a:lnSpc>
                <a:spcPct val="100000"/>
              </a:lnSpc>
              <a:spcBef>
                <a:spcPts val="0"/>
              </a:spcBef>
              <a:spcAft>
                <a:spcPts val="600"/>
              </a:spcAft>
              <a:buClr>
                <a:srgbClr val="029254"/>
              </a:buClr>
              <a:buSzPct val="100000"/>
              <a:buFont typeface="Wingdings" panose="05000000000000000000" pitchFamily="2" charset="2"/>
              <a:buChar char="q"/>
              <a:defRPr sz="1600">
                <a:solidFill>
                  <a:srgbClr val="1D1D1B"/>
                </a:solidFill>
              </a:defRPr>
            </a:lvl4pPr>
            <a:lvl5pPr marL="1350000" indent="-270000">
              <a:lnSpc>
                <a:spcPct val="100000"/>
              </a:lnSpc>
              <a:spcBef>
                <a:spcPts val="0"/>
              </a:spcBef>
              <a:spcAft>
                <a:spcPts val="600"/>
              </a:spcAft>
              <a:buClr>
                <a:srgbClr val="029254"/>
              </a:buClr>
              <a:buSzPct val="100000"/>
              <a:buFont typeface="Wingdings" panose="05000000000000000000" pitchFamily="2" charset="2"/>
              <a:buChar char="q"/>
              <a:defRPr sz="1600">
                <a:solidFill>
                  <a:srgbClr val="1D1D1B"/>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 name="Titel 2">
            <a:extLst>
              <a:ext uri="{FF2B5EF4-FFF2-40B4-BE49-F238E27FC236}">
                <a16:creationId xmlns:a16="http://schemas.microsoft.com/office/drawing/2014/main" id="{1331040F-0837-855A-B59C-76201E944C1D}"/>
              </a:ext>
            </a:extLst>
          </p:cNvPr>
          <p:cNvSpPr>
            <a:spLocks noGrp="1"/>
          </p:cNvSpPr>
          <p:nvPr>
            <p:ph type="title"/>
          </p:nvPr>
        </p:nvSpPr>
        <p:spPr/>
        <p:txBody>
          <a:bodyPr/>
          <a:lstStyle/>
          <a:p>
            <a:r>
              <a:rPr lang="nl-NL"/>
              <a:t>Klik om stijl te bewerken</a:t>
            </a:r>
            <a:endParaRPr lang="en-GB" dirty="0"/>
          </a:p>
        </p:txBody>
      </p:sp>
      <p:sp>
        <p:nvSpPr>
          <p:cNvPr id="12" name="Tijdelijke aanduiding voor datum 11">
            <a:extLst>
              <a:ext uri="{FF2B5EF4-FFF2-40B4-BE49-F238E27FC236}">
                <a16:creationId xmlns:a16="http://schemas.microsoft.com/office/drawing/2014/main" id="{32B24CDA-BFC4-F6F3-3054-02BA8DC24521}"/>
              </a:ext>
            </a:extLst>
          </p:cNvPr>
          <p:cNvSpPr>
            <a:spLocks noGrp="1"/>
          </p:cNvSpPr>
          <p:nvPr>
            <p:ph type="dt" sz="half" idx="16"/>
          </p:nvPr>
        </p:nvSpPr>
        <p:spPr/>
        <p:txBody>
          <a:bodyPr/>
          <a:lstStyle/>
          <a:p>
            <a:fld id="{9B94C847-278A-4724-8FBA-0FEC80217F10}" type="datetime1">
              <a:rPr lang="nl-NL" smtClean="0"/>
              <a:t>26-11-2025</a:t>
            </a:fld>
            <a:endParaRPr lang="nl-NL" dirty="0"/>
          </a:p>
        </p:txBody>
      </p:sp>
      <p:sp>
        <p:nvSpPr>
          <p:cNvPr id="13" name="Tijdelijke aanduiding voor voettekst 12">
            <a:extLst>
              <a:ext uri="{FF2B5EF4-FFF2-40B4-BE49-F238E27FC236}">
                <a16:creationId xmlns:a16="http://schemas.microsoft.com/office/drawing/2014/main" id="{4455BCA2-69A4-D4CE-C534-213522327C07}"/>
              </a:ext>
            </a:extLst>
          </p:cNvPr>
          <p:cNvSpPr>
            <a:spLocks noGrp="1"/>
          </p:cNvSpPr>
          <p:nvPr>
            <p:ph type="ftr" sz="quarter" idx="17"/>
          </p:nvPr>
        </p:nvSpPr>
        <p:spPr/>
        <p:txBody>
          <a:bodyPr/>
          <a:lstStyle/>
          <a:p>
            <a:r>
              <a:rPr lang="en-GB">
                <a:solidFill>
                  <a:srgbClr val="029254"/>
                </a:solidFill>
                <a:cs typeface="Arial" pitchFamily="34" charset="0"/>
              </a:rPr>
              <a:t>bestandsnaam</a:t>
            </a:r>
            <a:endParaRPr lang="en-GB" dirty="0">
              <a:solidFill>
                <a:srgbClr val="029254"/>
              </a:solidFill>
              <a:cs typeface="Arial" pitchFamily="34" charset="0"/>
            </a:endParaRPr>
          </a:p>
        </p:txBody>
      </p:sp>
      <p:sp>
        <p:nvSpPr>
          <p:cNvPr id="14" name="Tijdelijke aanduiding voor dianummer 13">
            <a:extLst>
              <a:ext uri="{FF2B5EF4-FFF2-40B4-BE49-F238E27FC236}">
                <a16:creationId xmlns:a16="http://schemas.microsoft.com/office/drawing/2014/main" id="{569A6D29-5705-B4ED-BB8C-4466A603469E}"/>
              </a:ext>
            </a:extLst>
          </p:cNvPr>
          <p:cNvSpPr>
            <a:spLocks noGrp="1"/>
          </p:cNvSpPr>
          <p:nvPr>
            <p:ph type="sldNum" sz="quarter" idx="18"/>
          </p:nvPr>
        </p:nvSpPr>
        <p:spPr/>
        <p:txBody>
          <a:bodyPr/>
          <a:lstStyle/>
          <a:p>
            <a:fld id="{C31F7836-E4B3-4985-A8BA-D04AF4A8C90B}" type="slidenum">
              <a:rPr lang="en-GB" smtClean="0"/>
              <a:pPr/>
              <a:t>‹nr.›</a:t>
            </a:fld>
            <a:endParaRPr lang="en-GB" dirty="0"/>
          </a:p>
        </p:txBody>
      </p:sp>
    </p:spTree>
    <p:extLst>
      <p:ext uri="{BB962C8B-B14F-4D97-AF65-F5344CB8AC3E}">
        <p14:creationId xmlns:p14="http://schemas.microsoft.com/office/powerpoint/2010/main" val="773720545"/>
      </p:ext>
    </p:extLst>
  </p:cSld>
  <p:clrMapOvr>
    <a:masterClrMapping/>
  </p:clrMapOvr>
  <p:transition spd="slow"/>
  <p:extLst>
    <p:ext uri="{DCECCB84-F9BA-43D5-87BE-67443E8EF086}">
      <p15:sldGuideLst xmlns:p15="http://schemas.microsoft.com/office/powerpoint/2012/main">
        <p15:guide id="1" orient="horz" pos="1620">
          <p15:clr>
            <a:srgbClr val="FBAE40"/>
          </p15:clr>
        </p15:guide>
        <p15:guide id="2" pos="544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ee content - tekst &amp; afbeelding">
    <p:spTree>
      <p:nvGrpSpPr>
        <p:cNvPr id="1" name=""/>
        <p:cNvGrpSpPr/>
        <p:nvPr/>
      </p:nvGrpSpPr>
      <p:grpSpPr>
        <a:xfrm>
          <a:off x="0" y="0"/>
          <a:ext cx="0" cy="0"/>
          <a:chOff x="0" y="0"/>
          <a:chExt cx="0" cy="0"/>
        </a:xfrm>
      </p:grpSpPr>
      <p:sp>
        <p:nvSpPr>
          <p:cNvPr id="2" name="Title 1"/>
          <p:cNvSpPr>
            <a:spLocks noGrp="1"/>
          </p:cNvSpPr>
          <p:nvPr>
            <p:ph type="title"/>
          </p:nvPr>
        </p:nvSpPr>
        <p:spPr>
          <a:xfrm>
            <a:off x="468000" y="351163"/>
            <a:ext cx="8171999" cy="410788"/>
          </a:xfrm>
        </p:spPr>
        <p:txBody>
          <a:bodyPr anchor="ctr" anchorCtr="0"/>
          <a:lstStyle/>
          <a:p>
            <a:r>
              <a:rPr lang="nl-NL"/>
              <a:t>Klik om stijl te bewerken</a:t>
            </a:r>
            <a:endParaRPr lang="en-GB" dirty="0"/>
          </a:p>
        </p:txBody>
      </p:sp>
      <p:sp>
        <p:nvSpPr>
          <p:cNvPr id="7" name="Slide Number Placeholder 6"/>
          <p:cNvSpPr>
            <a:spLocks noGrp="1"/>
          </p:cNvSpPr>
          <p:nvPr>
            <p:ph type="sldNum" sz="quarter" idx="12"/>
          </p:nvPr>
        </p:nvSpPr>
        <p:spPr/>
        <p:txBody>
          <a:bodyPr/>
          <a:lstStyle>
            <a:lvl1pPr>
              <a:defRPr>
                <a:solidFill>
                  <a:srgbClr val="029254"/>
                </a:solidFill>
              </a:defRPr>
            </a:lvl1pPr>
          </a:lstStyle>
          <a:p>
            <a:fld id="{C31F7836-E4B3-4985-A8BA-D04AF4A8C90B}" type="slidenum">
              <a:rPr lang="en-GB" smtClean="0"/>
              <a:pPr/>
              <a:t>‹nr.›</a:t>
            </a:fld>
            <a:endParaRPr lang="en-GB" dirty="0"/>
          </a:p>
        </p:txBody>
      </p:sp>
      <p:sp>
        <p:nvSpPr>
          <p:cNvPr id="3" name="Picture Placeholder 3">
            <a:extLst>
              <a:ext uri="{FF2B5EF4-FFF2-40B4-BE49-F238E27FC236}">
                <a16:creationId xmlns:a16="http://schemas.microsoft.com/office/drawing/2014/main" id="{7DB9C345-7270-9A2D-EB67-61D12D33165C}"/>
              </a:ext>
            </a:extLst>
          </p:cNvPr>
          <p:cNvSpPr>
            <a:spLocks noGrp="1"/>
          </p:cNvSpPr>
          <p:nvPr>
            <p:ph type="pic" sz="quarter" idx="13" hasCustomPrompt="1"/>
          </p:nvPr>
        </p:nvSpPr>
        <p:spPr>
          <a:xfrm>
            <a:off x="4630423" y="892175"/>
            <a:ext cx="3974025" cy="3779838"/>
          </a:xfrm>
          <a:prstGeom prst="rect">
            <a:avLst/>
          </a:prstGeom>
          <a:blipFill>
            <a:blip r:embed="rId2"/>
            <a:stretch>
              <a:fillRect/>
            </a:stretch>
          </a:blipFill>
        </p:spPr>
        <p:txBody>
          <a:bodyPr/>
          <a:lstStyle>
            <a:lvl1pPr marL="0" indent="0">
              <a:buNone/>
              <a:defRPr/>
            </a:lvl1pPr>
          </a:lstStyle>
          <a:p>
            <a:r>
              <a:rPr lang="en-GB" dirty="0"/>
              <a:t>       </a:t>
            </a:r>
          </a:p>
        </p:txBody>
      </p:sp>
      <p:sp>
        <p:nvSpPr>
          <p:cNvPr id="4" name="Content Placeholder 2">
            <a:extLst>
              <a:ext uri="{FF2B5EF4-FFF2-40B4-BE49-F238E27FC236}">
                <a16:creationId xmlns:a16="http://schemas.microsoft.com/office/drawing/2014/main" id="{479BCAAE-B628-6507-74BC-43DE12C8AB92}"/>
              </a:ext>
            </a:extLst>
          </p:cNvPr>
          <p:cNvSpPr>
            <a:spLocks noGrp="1"/>
          </p:cNvSpPr>
          <p:nvPr>
            <p:ph idx="14" hasCustomPrompt="1"/>
          </p:nvPr>
        </p:nvSpPr>
        <p:spPr>
          <a:xfrm>
            <a:off x="468000" y="891412"/>
            <a:ext cx="3960000" cy="3780000"/>
          </a:xfrm>
          <a:prstGeom prst="rect">
            <a:avLst/>
          </a:prstGeom>
        </p:spPr>
        <p:txBody>
          <a:bodyPr lIns="0" tIns="0" rIns="0" bIns="0">
            <a:normAutofit/>
          </a:bodyPr>
          <a:lstStyle>
            <a:lvl1pPr marL="285750" indent="-285750">
              <a:lnSpc>
                <a:spcPct val="100000"/>
              </a:lnSpc>
              <a:spcBef>
                <a:spcPts val="0"/>
              </a:spcBef>
              <a:spcAft>
                <a:spcPts val="600"/>
              </a:spcAft>
              <a:buClr>
                <a:srgbClr val="029254"/>
              </a:buClr>
              <a:buSzPct val="100000"/>
              <a:buFont typeface="Wingdings" panose="05000000000000000000" pitchFamily="2" charset="2"/>
              <a:buChar char="q"/>
              <a:defRPr sz="1600">
                <a:solidFill>
                  <a:srgbClr val="1D1D1B"/>
                </a:solidFill>
              </a:defRPr>
            </a:lvl1pPr>
            <a:lvl2pPr marL="540000" indent="-270000">
              <a:lnSpc>
                <a:spcPct val="100000"/>
              </a:lnSpc>
              <a:spcBef>
                <a:spcPts val="0"/>
              </a:spcBef>
              <a:spcAft>
                <a:spcPts val="600"/>
              </a:spcAft>
              <a:buClr>
                <a:srgbClr val="029254"/>
              </a:buClr>
              <a:buSzPct val="100000"/>
              <a:buFont typeface="Wingdings" panose="05000000000000000000" pitchFamily="2" charset="2"/>
              <a:buChar char="q"/>
              <a:defRPr sz="1600">
                <a:solidFill>
                  <a:srgbClr val="1D1D1B"/>
                </a:solidFill>
              </a:defRPr>
            </a:lvl2pPr>
            <a:lvl3pPr marL="810000" indent="-270000">
              <a:lnSpc>
                <a:spcPct val="100000"/>
              </a:lnSpc>
              <a:spcBef>
                <a:spcPts val="0"/>
              </a:spcBef>
              <a:spcAft>
                <a:spcPts val="600"/>
              </a:spcAft>
              <a:buClr>
                <a:srgbClr val="029254"/>
              </a:buClr>
              <a:buSzPct val="100000"/>
              <a:buFont typeface="Wingdings" panose="05000000000000000000" pitchFamily="2" charset="2"/>
              <a:buChar char="q"/>
              <a:defRPr sz="1600">
                <a:solidFill>
                  <a:srgbClr val="1D1D1B"/>
                </a:solidFill>
              </a:defRPr>
            </a:lvl3pPr>
            <a:lvl4pPr marL="1080000" indent="-270000">
              <a:lnSpc>
                <a:spcPct val="100000"/>
              </a:lnSpc>
              <a:spcBef>
                <a:spcPts val="0"/>
              </a:spcBef>
              <a:spcAft>
                <a:spcPts val="600"/>
              </a:spcAft>
              <a:buClr>
                <a:srgbClr val="029254"/>
              </a:buClr>
              <a:buSzPct val="100000"/>
              <a:buFont typeface="Wingdings" panose="05000000000000000000" pitchFamily="2" charset="2"/>
              <a:buChar char="q"/>
              <a:defRPr sz="1600">
                <a:solidFill>
                  <a:srgbClr val="1D1D1B"/>
                </a:solidFill>
              </a:defRPr>
            </a:lvl4pPr>
            <a:lvl5pPr marL="1350000" indent="-270000">
              <a:lnSpc>
                <a:spcPct val="100000"/>
              </a:lnSpc>
              <a:spcBef>
                <a:spcPts val="0"/>
              </a:spcBef>
              <a:spcAft>
                <a:spcPts val="600"/>
              </a:spcAft>
              <a:buClr>
                <a:srgbClr val="029254"/>
              </a:buClr>
              <a:buSzPct val="100000"/>
              <a:buFont typeface="Wingdings" panose="05000000000000000000" pitchFamily="2" charset="2"/>
              <a:buChar char="q"/>
              <a:defRPr sz="1600">
                <a:solidFill>
                  <a:srgbClr val="1D1D1B"/>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ijdelijke aanduiding voor datum 4">
            <a:extLst>
              <a:ext uri="{FF2B5EF4-FFF2-40B4-BE49-F238E27FC236}">
                <a16:creationId xmlns:a16="http://schemas.microsoft.com/office/drawing/2014/main" id="{16FAAE33-76B1-144E-DB48-682AEB4FA59C}"/>
              </a:ext>
            </a:extLst>
          </p:cNvPr>
          <p:cNvSpPr>
            <a:spLocks noGrp="1"/>
          </p:cNvSpPr>
          <p:nvPr>
            <p:ph type="dt" sz="half" idx="15"/>
          </p:nvPr>
        </p:nvSpPr>
        <p:spPr/>
        <p:txBody>
          <a:bodyPr/>
          <a:lstStyle/>
          <a:p>
            <a:fld id="{8F55C718-F2AB-4AF1-A029-F4C470E1A581}" type="datetime1">
              <a:rPr lang="nl-NL" smtClean="0"/>
              <a:t>26-11-2025</a:t>
            </a:fld>
            <a:endParaRPr lang="nl-NL" dirty="0"/>
          </a:p>
        </p:txBody>
      </p:sp>
      <p:sp>
        <p:nvSpPr>
          <p:cNvPr id="6" name="Tijdelijke aanduiding voor voettekst 5">
            <a:extLst>
              <a:ext uri="{FF2B5EF4-FFF2-40B4-BE49-F238E27FC236}">
                <a16:creationId xmlns:a16="http://schemas.microsoft.com/office/drawing/2014/main" id="{BCA1E69B-BDCC-E76D-563D-1E32C1A4A3FE}"/>
              </a:ext>
            </a:extLst>
          </p:cNvPr>
          <p:cNvSpPr>
            <a:spLocks noGrp="1"/>
          </p:cNvSpPr>
          <p:nvPr>
            <p:ph type="ftr" sz="quarter" idx="16"/>
          </p:nvPr>
        </p:nvSpPr>
        <p:spPr/>
        <p:txBody>
          <a:bodyPr/>
          <a:lstStyle/>
          <a:p>
            <a:r>
              <a:rPr lang="en-GB">
                <a:solidFill>
                  <a:srgbClr val="029254"/>
                </a:solidFill>
                <a:cs typeface="Arial" pitchFamily="34" charset="0"/>
              </a:rPr>
              <a:t>bestandsnaam</a:t>
            </a:r>
            <a:endParaRPr lang="en-GB" dirty="0">
              <a:solidFill>
                <a:srgbClr val="029254"/>
              </a:solidFill>
              <a:cs typeface="Arial" pitchFamily="34" charset="0"/>
            </a:endParaRPr>
          </a:p>
        </p:txBody>
      </p:sp>
    </p:spTree>
    <p:extLst>
      <p:ext uri="{BB962C8B-B14F-4D97-AF65-F5344CB8AC3E}">
        <p14:creationId xmlns:p14="http://schemas.microsoft.com/office/powerpoint/2010/main" val="3861327258"/>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content - alleen tekst, ongelijk">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8CEFEB94-2FD7-2437-ED32-C4C0C8A991B1}"/>
              </a:ext>
            </a:extLst>
          </p:cNvPr>
          <p:cNvSpPr>
            <a:spLocks noGrp="1"/>
          </p:cNvSpPr>
          <p:nvPr>
            <p:ph idx="15" hasCustomPrompt="1"/>
          </p:nvPr>
        </p:nvSpPr>
        <p:spPr>
          <a:xfrm>
            <a:off x="3916680" y="891412"/>
            <a:ext cx="4723319" cy="3780000"/>
          </a:xfrm>
          <a:prstGeom prst="rect">
            <a:avLst/>
          </a:prstGeom>
        </p:spPr>
        <p:txBody>
          <a:bodyPr lIns="0" tIns="0" rIns="0" bIns="0">
            <a:normAutofit/>
          </a:bodyPr>
          <a:lstStyle>
            <a:lvl1pPr marL="285750" indent="-285750">
              <a:lnSpc>
                <a:spcPct val="100000"/>
              </a:lnSpc>
              <a:spcBef>
                <a:spcPts val="0"/>
              </a:spcBef>
              <a:spcAft>
                <a:spcPts val="600"/>
              </a:spcAft>
              <a:buClr>
                <a:srgbClr val="029254"/>
              </a:buClr>
              <a:buSzPct val="100000"/>
              <a:buFont typeface="Wingdings" panose="05000000000000000000" pitchFamily="2" charset="2"/>
              <a:buChar char="q"/>
              <a:defRPr sz="1600">
                <a:solidFill>
                  <a:srgbClr val="1D1D1B"/>
                </a:solidFill>
              </a:defRPr>
            </a:lvl1pPr>
            <a:lvl2pPr marL="540000" indent="-270000">
              <a:lnSpc>
                <a:spcPct val="100000"/>
              </a:lnSpc>
              <a:spcBef>
                <a:spcPts val="0"/>
              </a:spcBef>
              <a:spcAft>
                <a:spcPts val="600"/>
              </a:spcAft>
              <a:buClr>
                <a:srgbClr val="029254"/>
              </a:buClr>
              <a:buSzPct val="100000"/>
              <a:buFont typeface="Wingdings" panose="05000000000000000000" pitchFamily="2" charset="2"/>
              <a:buChar char="q"/>
              <a:defRPr sz="1600">
                <a:solidFill>
                  <a:srgbClr val="1D1D1B"/>
                </a:solidFill>
              </a:defRPr>
            </a:lvl2pPr>
            <a:lvl3pPr marL="810000" indent="-270000">
              <a:lnSpc>
                <a:spcPct val="100000"/>
              </a:lnSpc>
              <a:spcBef>
                <a:spcPts val="0"/>
              </a:spcBef>
              <a:spcAft>
                <a:spcPts val="600"/>
              </a:spcAft>
              <a:buClr>
                <a:srgbClr val="029254"/>
              </a:buClr>
              <a:buSzPct val="100000"/>
              <a:buFont typeface="Wingdings" panose="05000000000000000000" pitchFamily="2" charset="2"/>
              <a:buChar char="q"/>
              <a:defRPr sz="1600">
                <a:solidFill>
                  <a:srgbClr val="1D1D1B"/>
                </a:solidFill>
              </a:defRPr>
            </a:lvl3pPr>
            <a:lvl4pPr marL="1080000" indent="-270000">
              <a:lnSpc>
                <a:spcPct val="100000"/>
              </a:lnSpc>
              <a:spcBef>
                <a:spcPts val="0"/>
              </a:spcBef>
              <a:spcAft>
                <a:spcPts val="600"/>
              </a:spcAft>
              <a:buClr>
                <a:srgbClr val="029254"/>
              </a:buClr>
              <a:buSzPct val="100000"/>
              <a:buFont typeface="Wingdings" panose="05000000000000000000" pitchFamily="2" charset="2"/>
              <a:buChar char="q"/>
              <a:defRPr sz="1600">
                <a:solidFill>
                  <a:srgbClr val="1D1D1B"/>
                </a:solidFill>
              </a:defRPr>
            </a:lvl4pPr>
            <a:lvl5pPr marL="1350000" indent="-270000">
              <a:lnSpc>
                <a:spcPct val="100000"/>
              </a:lnSpc>
              <a:spcBef>
                <a:spcPts val="0"/>
              </a:spcBef>
              <a:spcAft>
                <a:spcPts val="600"/>
              </a:spcAft>
              <a:buClr>
                <a:srgbClr val="029254"/>
              </a:buClr>
              <a:buSzPct val="100000"/>
              <a:buFont typeface="Wingdings" panose="05000000000000000000" pitchFamily="2" charset="2"/>
              <a:buChar char="q"/>
              <a:defRPr sz="1600">
                <a:solidFill>
                  <a:srgbClr val="1D1D1B"/>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2">
            <a:extLst>
              <a:ext uri="{FF2B5EF4-FFF2-40B4-BE49-F238E27FC236}">
                <a16:creationId xmlns:a16="http://schemas.microsoft.com/office/drawing/2014/main" id="{676E4BCF-0B97-C39D-96D8-70A81E6604DB}"/>
              </a:ext>
            </a:extLst>
          </p:cNvPr>
          <p:cNvSpPr>
            <a:spLocks noGrp="1"/>
          </p:cNvSpPr>
          <p:nvPr>
            <p:ph idx="14" hasCustomPrompt="1"/>
          </p:nvPr>
        </p:nvSpPr>
        <p:spPr>
          <a:xfrm>
            <a:off x="468000" y="891412"/>
            <a:ext cx="3197220" cy="3780000"/>
          </a:xfrm>
          <a:prstGeom prst="rect">
            <a:avLst/>
          </a:prstGeom>
        </p:spPr>
        <p:txBody>
          <a:bodyPr lIns="0" tIns="0" rIns="0" bIns="0">
            <a:normAutofit/>
          </a:bodyPr>
          <a:lstStyle>
            <a:lvl1pPr marL="285750" indent="-285750">
              <a:lnSpc>
                <a:spcPct val="100000"/>
              </a:lnSpc>
              <a:spcBef>
                <a:spcPts val="0"/>
              </a:spcBef>
              <a:spcAft>
                <a:spcPts val="600"/>
              </a:spcAft>
              <a:buClr>
                <a:srgbClr val="029254"/>
              </a:buClr>
              <a:buSzPct val="100000"/>
              <a:buFont typeface="Wingdings" panose="05000000000000000000" pitchFamily="2" charset="2"/>
              <a:buChar char="q"/>
              <a:defRPr sz="1600">
                <a:solidFill>
                  <a:srgbClr val="1D1D1B"/>
                </a:solidFill>
              </a:defRPr>
            </a:lvl1pPr>
            <a:lvl2pPr marL="540000" indent="-270000">
              <a:lnSpc>
                <a:spcPct val="100000"/>
              </a:lnSpc>
              <a:spcBef>
                <a:spcPts val="0"/>
              </a:spcBef>
              <a:spcAft>
                <a:spcPts val="600"/>
              </a:spcAft>
              <a:buClr>
                <a:srgbClr val="029254"/>
              </a:buClr>
              <a:buSzPct val="100000"/>
              <a:buFont typeface="Wingdings" panose="05000000000000000000" pitchFamily="2" charset="2"/>
              <a:buChar char="q"/>
              <a:defRPr sz="1600">
                <a:solidFill>
                  <a:srgbClr val="1D1D1B"/>
                </a:solidFill>
              </a:defRPr>
            </a:lvl2pPr>
            <a:lvl3pPr marL="810000" indent="-270000">
              <a:lnSpc>
                <a:spcPct val="100000"/>
              </a:lnSpc>
              <a:spcBef>
                <a:spcPts val="0"/>
              </a:spcBef>
              <a:spcAft>
                <a:spcPts val="600"/>
              </a:spcAft>
              <a:buClr>
                <a:srgbClr val="029254"/>
              </a:buClr>
              <a:buSzPct val="100000"/>
              <a:buFont typeface="Wingdings" panose="05000000000000000000" pitchFamily="2" charset="2"/>
              <a:buChar char="q"/>
              <a:defRPr sz="1600">
                <a:solidFill>
                  <a:srgbClr val="1D1D1B"/>
                </a:solidFill>
              </a:defRPr>
            </a:lvl3pPr>
            <a:lvl4pPr marL="1080000" indent="-270000">
              <a:lnSpc>
                <a:spcPct val="100000"/>
              </a:lnSpc>
              <a:spcBef>
                <a:spcPts val="0"/>
              </a:spcBef>
              <a:spcAft>
                <a:spcPts val="600"/>
              </a:spcAft>
              <a:buClr>
                <a:srgbClr val="029254"/>
              </a:buClr>
              <a:buSzPct val="100000"/>
              <a:buFont typeface="Wingdings" panose="05000000000000000000" pitchFamily="2" charset="2"/>
              <a:buChar char="q"/>
              <a:defRPr sz="1600">
                <a:solidFill>
                  <a:srgbClr val="1D1D1B"/>
                </a:solidFill>
              </a:defRPr>
            </a:lvl4pPr>
            <a:lvl5pPr marL="1350000" indent="-270000">
              <a:lnSpc>
                <a:spcPct val="100000"/>
              </a:lnSpc>
              <a:spcBef>
                <a:spcPts val="0"/>
              </a:spcBef>
              <a:spcAft>
                <a:spcPts val="600"/>
              </a:spcAft>
              <a:buClr>
                <a:srgbClr val="029254"/>
              </a:buClr>
              <a:buSzPct val="100000"/>
              <a:buFont typeface="Wingdings" panose="05000000000000000000" pitchFamily="2" charset="2"/>
              <a:buChar char="q"/>
              <a:defRPr sz="1600">
                <a:solidFill>
                  <a:srgbClr val="1D1D1B"/>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 name="Title 1"/>
          <p:cNvSpPr>
            <a:spLocks noGrp="1"/>
          </p:cNvSpPr>
          <p:nvPr>
            <p:ph type="title"/>
          </p:nvPr>
        </p:nvSpPr>
        <p:spPr>
          <a:xfrm>
            <a:off x="468000" y="351163"/>
            <a:ext cx="8171999" cy="410788"/>
          </a:xfrm>
        </p:spPr>
        <p:txBody>
          <a:bodyPr lIns="0" tIns="0" rIns="0" bIns="0" anchor="ctr" anchorCtr="0"/>
          <a:lstStyle/>
          <a:p>
            <a:r>
              <a:rPr lang="nl-NL"/>
              <a:t>Klik om stijl te bewerken</a:t>
            </a:r>
            <a:endParaRPr lang="en-GB" dirty="0"/>
          </a:p>
        </p:txBody>
      </p:sp>
      <p:sp>
        <p:nvSpPr>
          <p:cNvPr id="8" name="Tijdelijke aanduiding voor datum 7">
            <a:extLst>
              <a:ext uri="{FF2B5EF4-FFF2-40B4-BE49-F238E27FC236}">
                <a16:creationId xmlns:a16="http://schemas.microsoft.com/office/drawing/2014/main" id="{5CEA8105-B5E5-4D3D-F6EE-909D5137A4F7}"/>
              </a:ext>
            </a:extLst>
          </p:cNvPr>
          <p:cNvSpPr>
            <a:spLocks noGrp="1"/>
          </p:cNvSpPr>
          <p:nvPr>
            <p:ph type="dt" sz="half" idx="16"/>
          </p:nvPr>
        </p:nvSpPr>
        <p:spPr/>
        <p:txBody>
          <a:bodyPr/>
          <a:lstStyle/>
          <a:p>
            <a:fld id="{32FD46B2-CA31-48EE-A7FD-8C5056411D44}" type="datetime1">
              <a:rPr lang="nl-NL" smtClean="0"/>
              <a:t>26-11-2025</a:t>
            </a:fld>
            <a:endParaRPr lang="nl-NL" dirty="0"/>
          </a:p>
        </p:txBody>
      </p:sp>
      <p:sp>
        <p:nvSpPr>
          <p:cNvPr id="9" name="Tijdelijke aanduiding voor voettekst 8">
            <a:extLst>
              <a:ext uri="{FF2B5EF4-FFF2-40B4-BE49-F238E27FC236}">
                <a16:creationId xmlns:a16="http://schemas.microsoft.com/office/drawing/2014/main" id="{F9F3FE8E-C8E8-59CB-31C7-4AB2A6BD7347}"/>
              </a:ext>
            </a:extLst>
          </p:cNvPr>
          <p:cNvSpPr>
            <a:spLocks noGrp="1"/>
          </p:cNvSpPr>
          <p:nvPr>
            <p:ph type="ftr" sz="quarter" idx="17"/>
          </p:nvPr>
        </p:nvSpPr>
        <p:spPr/>
        <p:txBody>
          <a:bodyPr/>
          <a:lstStyle/>
          <a:p>
            <a:r>
              <a:rPr lang="en-GB">
                <a:solidFill>
                  <a:srgbClr val="029254"/>
                </a:solidFill>
                <a:cs typeface="Arial" pitchFamily="34" charset="0"/>
              </a:rPr>
              <a:t>bestandsnaam</a:t>
            </a:r>
            <a:endParaRPr lang="en-GB" dirty="0">
              <a:solidFill>
                <a:srgbClr val="029254"/>
              </a:solidFill>
              <a:cs typeface="Arial" pitchFamily="34" charset="0"/>
            </a:endParaRPr>
          </a:p>
        </p:txBody>
      </p:sp>
      <p:sp>
        <p:nvSpPr>
          <p:cNvPr id="10" name="Tijdelijke aanduiding voor dianummer 9">
            <a:extLst>
              <a:ext uri="{FF2B5EF4-FFF2-40B4-BE49-F238E27FC236}">
                <a16:creationId xmlns:a16="http://schemas.microsoft.com/office/drawing/2014/main" id="{A42C1A71-5946-FE52-334B-2B54FBC5E4C7}"/>
              </a:ext>
            </a:extLst>
          </p:cNvPr>
          <p:cNvSpPr>
            <a:spLocks noGrp="1"/>
          </p:cNvSpPr>
          <p:nvPr>
            <p:ph type="sldNum" sz="quarter" idx="18"/>
          </p:nvPr>
        </p:nvSpPr>
        <p:spPr/>
        <p:txBody>
          <a:bodyPr/>
          <a:lstStyle/>
          <a:p>
            <a:fld id="{C31F7836-E4B3-4985-A8BA-D04AF4A8C90B}" type="slidenum">
              <a:rPr lang="en-GB" smtClean="0"/>
              <a:pPr/>
              <a:t>‹nr.›</a:t>
            </a:fld>
            <a:endParaRPr lang="en-GB" dirty="0"/>
          </a:p>
        </p:txBody>
      </p:sp>
    </p:spTree>
    <p:extLst>
      <p:ext uri="{BB962C8B-B14F-4D97-AF65-F5344CB8AC3E}">
        <p14:creationId xmlns:p14="http://schemas.microsoft.com/office/powerpoint/2010/main" val="1936691788"/>
      </p:ext>
    </p:extLst>
  </p:cSld>
  <p:clrMapOvr>
    <a:masterClrMapping/>
  </p:clrMapOvr>
  <p:transition spd="slow"/>
  <p:extLst>
    <p:ext uri="{DCECCB84-F9BA-43D5-87BE-67443E8EF086}">
      <p15:sldGuideLst xmlns:p15="http://schemas.microsoft.com/office/powerpoint/2012/main">
        <p15:guide id="1" orient="horz" pos="1620">
          <p15:clr>
            <a:srgbClr val="FBAE40"/>
          </p15:clr>
        </p15:guide>
        <p15:guide id="2" pos="544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Slide">
    <p:spTree>
      <p:nvGrpSpPr>
        <p:cNvPr id="1" name=""/>
        <p:cNvGrpSpPr/>
        <p:nvPr/>
      </p:nvGrpSpPr>
      <p:grpSpPr>
        <a:xfrm>
          <a:off x="0" y="0"/>
          <a:ext cx="0" cy="0"/>
          <a:chOff x="0" y="0"/>
          <a:chExt cx="0" cy="0"/>
        </a:xfrm>
      </p:grpSpPr>
      <p:sp>
        <p:nvSpPr>
          <p:cNvPr id="2" name="Title 1"/>
          <p:cNvSpPr>
            <a:spLocks noGrp="1"/>
          </p:cNvSpPr>
          <p:nvPr>
            <p:ph type="title"/>
          </p:nvPr>
        </p:nvSpPr>
        <p:spPr>
          <a:xfrm>
            <a:off x="468000" y="351163"/>
            <a:ext cx="8171999" cy="410788"/>
          </a:xfrm>
        </p:spPr>
        <p:txBody>
          <a:bodyPr anchor="ctr"/>
          <a:lstStyle/>
          <a:p>
            <a:r>
              <a:rPr lang="nl-NL"/>
              <a:t>Klik om stijl te bewerken</a:t>
            </a:r>
            <a:endParaRPr lang="en-GB" dirty="0"/>
          </a:p>
        </p:txBody>
      </p:sp>
      <p:sp>
        <p:nvSpPr>
          <p:cNvPr id="5" name="Media Placeholder 4"/>
          <p:cNvSpPr>
            <a:spLocks noGrp="1"/>
          </p:cNvSpPr>
          <p:nvPr>
            <p:ph type="media" sz="quarter" idx="11" hasCustomPrompt="1"/>
          </p:nvPr>
        </p:nvSpPr>
        <p:spPr>
          <a:xfrm>
            <a:off x="468314" y="842162"/>
            <a:ext cx="8172000" cy="3828718"/>
          </a:xfrm>
          <a:prstGeom prst="rect">
            <a:avLst/>
          </a:prstGeom>
        </p:spPr>
        <p:txBody>
          <a:bodyPr/>
          <a:lstStyle/>
          <a:p>
            <a:r>
              <a:rPr lang="en-GB" dirty="0"/>
              <a:t>Click icon to add media</a:t>
            </a:r>
          </a:p>
        </p:txBody>
      </p:sp>
      <p:sp>
        <p:nvSpPr>
          <p:cNvPr id="7" name="Tijdelijke aanduiding voor datum 6">
            <a:extLst>
              <a:ext uri="{FF2B5EF4-FFF2-40B4-BE49-F238E27FC236}">
                <a16:creationId xmlns:a16="http://schemas.microsoft.com/office/drawing/2014/main" id="{F2F9AA72-859D-5AB8-36F2-26AEB886F6BB}"/>
              </a:ext>
            </a:extLst>
          </p:cNvPr>
          <p:cNvSpPr>
            <a:spLocks noGrp="1"/>
          </p:cNvSpPr>
          <p:nvPr>
            <p:ph type="dt" sz="half" idx="12"/>
          </p:nvPr>
        </p:nvSpPr>
        <p:spPr/>
        <p:txBody>
          <a:bodyPr/>
          <a:lstStyle/>
          <a:p>
            <a:fld id="{10536029-03DF-4AE2-8F39-6B47341927A2}" type="datetime1">
              <a:rPr lang="nl-NL" smtClean="0"/>
              <a:t>26-11-2025</a:t>
            </a:fld>
            <a:endParaRPr lang="nl-NL" dirty="0"/>
          </a:p>
        </p:txBody>
      </p:sp>
      <p:sp>
        <p:nvSpPr>
          <p:cNvPr id="8" name="Tijdelijke aanduiding voor voettekst 7">
            <a:extLst>
              <a:ext uri="{FF2B5EF4-FFF2-40B4-BE49-F238E27FC236}">
                <a16:creationId xmlns:a16="http://schemas.microsoft.com/office/drawing/2014/main" id="{FE194766-E6C1-EA35-4E7F-436704024F1A}"/>
              </a:ext>
            </a:extLst>
          </p:cNvPr>
          <p:cNvSpPr>
            <a:spLocks noGrp="1"/>
          </p:cNvSpPr>
          <p:nvPr>
            <p:ph type="ftr" sz="quarter" idx="13"/>
          </p:nvPr>
        </p:nvSpPr>
        <p:spPr/>
        <p:txBody>
          <a:bodyPr/>
          <a:lstStyle/>
          <a:p>
            <a:r>
              <a:rPr lang="en-GB">
                <a:solidFill>
                  <a:srgbClr val="029254"/>
                </a:solidFill>
                <a:cs typeface="Arial" pitchFamily="34" charset="0"/>
              </a:rPr>
              <a:t>bestandsnaam</a:t>
            </a:r>
            <a:endParaRPr lang="en-GB" dirty="0">
              <a:solidFill>
                <a:srgbClr val="029254"/>
              </a:solidFill>
              <a:cs typeface="Arial" pitchFamily="34" charset="0"/>
            </a:endParaRPr>
          </a:p>
        </p:txBody>
      </p:sp>
      <p:sp>
        <p:nvSpPr>
          <p:cNvPr id="9" name="Tijdelijke aanduiding voor dianummer 8">
            <a:extLst>
              <a:ext uri="{FF2B5EF4-FFF2-40B4-BE49-F238E27FC236}">
                <a16:creationId xmlns:a16="http://schemas.microsoft.com/office/drawing/2014/main" id="{59422E31-76BA-F9DF-5B38-9AC218A358D4}"/>
              </a:ext>
            </a:extLst>
          </p:cNvPr>
          <p:cNvSpPr>
            <a:spLocks noGrp="1"/>
          </p:cNvSpPr>
          <p:nvPr>
            <p:ph type="sldNum" sz="quarter" idx="14"/>
          </p:nvPr>
        </p:nvSpPr>
        <p:spPr/>
        <p:txBody>
          <a:bodyPr/>
          <a:lstStyle/>
          <a:p>
            <a:fld id="{C31F7836-E4B3-4985-A8BA-D04AF4A8C90B}" type="slidenum">
              <a:rPr lang="en-GB" smtClean="0"/>
              <a:pPr/>
              <a:t>‹nr.›</a:t>
            </a:fld>
            <a:endParaRPr lang="en-GB" dirty="0"/>
          </a:p>
        </p:txBody>
      </p:sp>
    </p:spTree>
    <p:extLst>
      <p:ext uri="{BB962C8B-B14F-4D97-AF65-F5344CB8AC3E}">
        <p14:creationId xmlns:p14="http://schemas.microsoft.com/office/powerpoint/2010/main" val="1309247563"/>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174C828C-AABD-FC78-3504-5148ED0F4D39}"/>
              </a:ext>
            </a:extLst>
          </p:cNvPr>
          <p:cNvSpPr>
            <a:spLocks noGrp="1"/>
          </p:cNvSpPr>
          <p:nvPr>
            <p:ph type="title"/>
          </p:nvPr>
        </p:nvSpPr>
        <p:spPr>
          <a:xfrm>
            <a:off x="467999" y="351163"/>
            <a:ext cx="8172000" cy="410788"/>
          </a:xfrm>
          <a:prstGeom prst="rect">
            <a:avLst/>
          </a:prstGeom>
        </p:spPr>
        <p:txBody>
          <a:bodyPr vert="horz" lIns="0" tIns="45720" rIns="0" bIns="45720" rtlCol="0" anchor="ctr" anchorCtr="0">
            <a:normAutofit/>
          </a:bodyPr>
          <a:lstStyle/>
          <a:p>
            <a:r>
              <a:rPr lang="nl-NL" dirty="0"/>
              <a:t>Klik om stijl te bewerken</a:t>
            </a:r>
            <a:endParaRPr lang="nl-NL" noProof="0" dirty="0"/>
          </a:p>
        </p:txBody>
      </p:sp>
      <p:sp>
        <p:nvSpPr>
          <p:cNvPr id="8" name="Text Placeholder 2">
            <a:extLst>
              <a:ext uri="{FF2B5EF4-FFF2-40B4-BE49-F238E27FC236}">
                <a16:creationId xmlns:a16="http://schemas.microsoft.com/office/drawing/2014/main" id="{C1E0367A-CCE6-F5FC-6E97-2163A35F8203}"/>
              </a:ext>
            </a:extLst>
          </p:cNvPr>
          <p:cNvSpPr>
            <a:spLocks noGrp="1"/>
          </p:cNvSpPr>
          <p:nvPr>
            <p:ph type="body" idx="1"/>
          </p:nvPr>
        </p:nvSpPr>
        <p:spPr>
          <a:xfrm>
            <a:off x="468000" y="891412"/>
            <a:ext cx="8172566" cy="3780000"/>
          </a:xfrm>
          <a:prstGeom prst="rect">
            <a:avLst/>
          </a:prstGeom>
        </p:spPr>
        <p:txBody>
          <a:bodyPr vert="horz" lIns="0" tIns="0" rIns="0" bIns="0" rtlCol="0">
            <a:normAutofit/>
          </a:bodyPr>
          <a:lstStyle/>
          <a:p>
            <a:pPr marL="285750" lvl="0" indent="-285750" algn="l" defTabSz="685800" rtl="0" eaLnBrk="1" latinLnBrk="0" hangingPunct="1">
              <a:lnSpc>
                <a:spcPct val="100000"/>
              </a:lnSpc>
              <a:spcBef>
                <a:spcPts val="0"/>
              </a:spcBef>
              <a:spcAft>
                <a:spcPts val="600"/>
              </a:spcAft>
              <a:buClr>
                <a:srgbClr val="029254"/>
              </a:buClr>
              <a:buSzPct val="100000"/>
              <a:buFont typeface="Wingdings" panose="05000000000000000000" pitchFamily="2" charset="2"/>
              <a:buChar char="q"/>
            </a:pPr>
            <a:r>
              <a:rPr lang="nl-NL" noProof="0" dirty="0"/>
              <a:t>Klik om stijl tekst te bewerken</a:t>
            </a:r>
          </a:p>
          <a:p>
            <a:pPr marL="540000" lvl="1" indent="-270000" algn="l" defTabSz="685800" rtl="0" eaLnBrk="1" latinLnBrk="0" hangingPunct="1">
              <a:lnSpc>
                <a:spcPct val="100000"/>
              </a:lnSpc>
              <a:spcBef>
                <a:spcPts val="0"/>
              </a:spcBef>
              <a:spcAft>
                <a:spcPts val="600"/>
              </a:spcAft>
              <a:buClr>
                <a:srgbClr val="029254"/>
              </a:buClr>
              <a:buSzPct val="100000"/>
              <a:buFont typeface="Wingdings" panose="05000000000000000000" pitchFamily="2" charset="2"/>
              <a:buChar char="q"/>
            </a:pPr>
            <a:r>
              <a:rPr lang="nl-NL" noProof="0" dirty="0"/>
              <a:t>Tweede niveau</a:t>
            </a:r>
          </a:p>
          <a:p>
            <a:pPr marL="810000" lvl="2" indent="-270000" algn="l" defTabSz="685800" rtl="0" eaLnBrk="1" latinLnBrk="0" hangingPunct="1">
              <a:lnSpc>
                <a:spcPct val="100000"/>
              </a:lnSpc>
              <a:spcBef>
                <a:spcPts val="0"/>
              </a:spcBef>
              <a:spcAft>
                <a:spcPts val="600"/>
              </a:spcAft>
              <a:buClr>
                <a:srgbClr val="029254"/>
              </a:buClr>
              <a:buSzPct val="100000"/>
              <a:buFont typeface="Wingdings" panose="05000000000000000000" pitchFamily="2" charset="2"/>
              <a:buChar char="q"/>
            </a:pPr>
            <a:r>
              <a:rPr lang="nl-NL" noProof="0" dirty="0"/>
              <a:t>Derde niveau</a:t>
            </a:r>
          </a:p>
          <a:p>
            <a:pPr marL="1080000" lvl="3" indent="-270000" algn="l" defTabSz="685800" rtl="0" eaLnBrk="1" latinLnBrk="0" hangingPunct="1">
              <a:lnSpc>
                <a:spcPct val="100000"/>
              </a:lnSpc>
              <a:spcBef>
                <a:spcPts val="0"/>
              </a:spcBef>
              <a:spcAft>
                <a:spcPts val="600"/>
              </a:spcAft>
              <a:buClr>
                <a:srgbClr val="029254"/>
              </a:buClr>
              <a:buSzPct val="100000"/>
              <a:buFont typeface="Wingdings" panose="05000000000000000000" pitchFamily="2" charset="2"/>
              <a:buChar char="q"/>
            </a:pPr>
            <a:r>
              <a:rPr lang="nl-NL" noProof="0" dirty="0"/>
              <a:t>Vierde niveau</a:t>
            </a:r>
          </a:p>
          <a:p>
            <a:pPr marL="1350000" lvl="4" indent="-270000" algn="l" defTabSz="685800" rtl="0" eaLnBrk="1" latinLnBrk="0" hangingPunct="1">
              <a:lnSpc>
                <a:spcPct val="100000"/>
              </a:lnSpc>
              <a:spcBef>
                <a:spcPts val="0"/>
              </a:spcBef>
              <a:spcAft>
                <a:spcPts val="600"/>
              </a:spcAft>
              <a:buClr>
                <a:srgbClr val="029254"/>
              </a:buClr>
              <a:buSzPct val="100000"/>
              <a:buFont typeface="Wingdings" panose="05000000000000000000" pitchFamily="2" charset="2"/>
              <a:buChar char="q"/>
            </a:pPr>
            <a:r>
              <a:rPr lang="nl-NL" noProof="0" dirty="0"/>
              <a:t>Vijfde niveau</a:t>
            </a:r>
          </a:p>
          <a:p>
            <a:pPr lvl="0"/>
            <a:endParaRPr lang="nl-NL" noProof="0" dirty="0"/>
          </a:p>
        </p:txBody>
      </p:sp>
      <p:sp>
        <p:nvSpPr>
          <p:cNvPr id="9" name="Slide Number Placeholder 5">
            <a:extLst>
              <a:ext uri="{FF2B5EF4-FFF2-40B4-BE49-F238E27FC236}">
                <a16:creationId xmlns:a16="http://schemas.microsoft.com/office/drawing/2014/main" id="{09978CDC-8890-8B0F-41E5-CF3B0B732C6B}"/>
              </a:ext>
            </a:extLst>
          </p:cNvPr>
          <p:cNvSpPr>
            <a:spLocks noGrp="1"/>
          </p:cNvSpPr>
          <p:nvPr>
            <p:ph type="sldNum" sz="quarter" idx="4"/>
          </p:nvPr>
        </p:nvSpPr>
        <p:spPr>
          <a:xfrm>
            <a:off x="467544" y="4831200"/>
            <a:ext cx="260166" cy="136800"/>
          </a:xfrm>
          <a:prstGeom prst="rect">
            <a:avLst/>
          </a:prstGeom>
        </p:spPr>
        <p:txBody>
          <a:bodyPr vert="horz" lIns="0" tIns="0" rIns="0" bIns="0" rtlCol="0" anchor="ctr"/>
          <a:lstStyle>
            <a:lvl1pPr algn="l">
              <a:defRPr sz="900">
                <a:solidFill>
                  <a:srgbClr val="029254"/>
                </a:solidFill>
                <a:latin typeface="Arial" pitchFamily="34" charset="0"/>
                <a:cs typeface="Arial" pitchFamily="34" charset="0"/>
              </a:defRPr>
            </a:lvl1pPr>
          </a:lstStyle>
          <a:p>
            <a:fld id="{C31F7836-E4B3-4985-A8BA-D04AF4A8C90B}" type="slidenum">
              <a:rPr lang="nl-NL" noProof="0" smtClean="0"/>
              <a:pPr/>
              <a:t>‹nr.›</a:t>
            </a:fld>
            <a:endParaRPr lang="nl-NL" noProof="0" dirty="0"/>
          </a:p>
        </p:txBody>
      </p:sp>
      <p:sp>
        <p:nvSpPr>
          <p:cNvPr id="10" name="Rechthoek 9">
            <a:extLst>
              <a:ext uri="{FF2B5EF4-FFF2-40B4-BE49-F238E27FC236}">
                <a16:creationId xmlns:a16="http://schemas.microsoft.com/office/drawing/2014/main" id="{1FC0F5D6-BE40-3D34-1772-989640A9389A}"/>
              </a:ext>
            </a:extLst>
          </p:cNvPr>
          <p:cNvSpPr/>
          <p:nvPr userDrawn="1"/>
        </p:nvSpPr>
        <p:spPr>
          <a:xfrm>
            <a:off x="314" y="-6672"/>
            <a:ext cx="9143686" cy="182874"/>
          </a:xfrm>
          <a:prstGeom prst="rect">
            <a:avLst/>
          </a:prstGeom>
          <a:gradFill flip="none" rotWithShape="1">
            <a:gsLst>
              <a:gs pos="20000">
                <a:srgbClr val="1D1D1B">
                  <a:lumMod val="0"/>
                </a:srgbClr>
              </a:gs>
              <a:gs pos="60000">
                <a:srgbClr val="029254"/>
              </a:gs>
            </a:gsLst>
            <a:path path="circle">
              <a:fillToRect l="50000" t="-80000" r="50000" b="18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400" noProof="0" dirty="0">
              <a:solidFill>
                <a:schemeClr val="accent6">
                  <a:lumMod val="50000"/>
                </a:schemeClr>
              </a:solidFill>
            </a:endParaRPr>
          </a:p>
        </p:txBody>
      </p:sp>
      <p:pic>
        <p:nvPicPr>
          <p:cNvPr id="11" name="Picture 14" descr="A red and black rectangular sign with three heads and a crown&#10;&#10;AI-generated content may be incorrect.">
            <a:extLst>
              <a:ext uri="{FF2B5EF4-FFF2-40B4-BE49-F238E27FC236}">
                <a16:creationId xmlns:a16="http://schemas.microsoft.com/office/drawing/2014/main" id="{4DD5A24B-1244-19C0-4CF7-5264D8194A2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201849" y="360000"/>
            <a:ext cx="876300" cy="876300"/>
          </a:xfrm>
          <a:prstGeom prst="rect">
            <a:avLst/>
          </a:prstGeom>
        </p:spPr>
      </p:pic>
      <p:sp>
        <p:nvSpPr>
          <p:cNvPr id="12" name="Tijdelijke aanduiding voor voettekst 10">
            <a:extLst>
              <a:ext uri="{FF2B5EF4-FFF2-40B4-BE49-F238E27FC236}">
                <a16:creationId xmlns:a16="http://schemas.microsoft.com/office/drawing/2014/main" id="{42F563BE-0926-C239-996B-1019FAEB841C}"/>
              </a:ext>
            </a:extLst>
          </p:cNvPr>
          <p:cNvSpPr>
            <a:spLocks noGrp="1"/>
          </p:cNvSpPr>
          <p:nvPr>
            <p:ph type="ftr" sz="quarter" idx="3"/>
          </p:nvPr>
        </p:nvSpPr>
        <p:spPr>
          <a:xfrm>
            <a:off x="1028700" y="4831200"/>
            <a:ext cx="6339840" cy="136800"/>
          </a:xfrm>
          <a:prstGeom prst="rect">
            <a:avLst/>
          </a:prstGeom>
        </p:spPr>
        <p:txBody>
          <a:bodyPr vert="horz" lIns="91440" tIns="45720" rIns="91440" bIns="45720" rtlCol="0" anchor="ctr"/>
          <a:lstStyle>
            <a:lvl1pPr algn="l">
              <a:defRPr sz="900">
                <a:solidFill>
                  <a:schemeClr val="tx1">
                    <a:tint val="82000"/>
                  </a:schemeClr>
                </a:solidFill>
                <a:latin typeface="+mj-lt"/>
              </a:defRPr>
            </a:lvl1pPr>
          </a:lstStyle>
          <a:p>
            <a:r>
              <a:rPr lang="nl-NL" noProof="0" dirty="0">
                <a:solidFill>
                  <a:srgbClr val="029254"/>
                </a:solidFill>
                <a:cs typeface="Arial" pitchFamily="34" charset="0"/>
              </a:rPr>
              <a:t>bestandsnaam</a:t>
            </a:r>
          </a:p>
        </p:txBody>
      </p:sp>
      <p:sp>
        <p:nvSpPr>
          <p:cNvPr id="13" name="Rechthoek 12">
            <a:extLst>
              <a:ext uri="{FF2B5EF4-FFF2-40B4-BE49-F238E27FC236}">
                <a16:creationId xmlns:a16="http://schemas.microsoft.com/office/drawing/2014/main" id="{872EC3D2-6882-27B0-0B88-4B47C5D4C489}"/>
              </a:ext>
            </a:extLst>
          </p:cNvPr>
          <p:cNvSpPr/>
          <p:nvPr userDrawn="1"/>
        </p:nvSpPr>
        <p:spPr>
          <a:xfrm>
            <a:off x="-561600" y="891412"/>
            <a:ext cx="331200" cy="325388"/>
          </a:xfrm>
          <a:prstGeom prst="rect">
            <a:avLst/>
          </a:prstGeom>
          <a:solidFill>
            <a:srgbClr val="0292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400" noProof="0" dirty="0"/>
          </a:p>
        </p:txBody>
      </p:sp>
      <p:sp>
        <p:nvSpPr>
          <p:cNvPr id="14" name="Rechthoek 13">
            <a:extLst>
              <a:ext uri="{FF2B5EF4-FFF2-40B4-BE49-F238E27FC236}">
                <a16:creationId xmlns:a16="http://schemas.microsoft.com/office/drawing/2014/main" id="{59C9510C-5C46-D723-9701-22CAEC12EFD8}"/>
              </a:ext>
            </a:extLst>
          </p:cNvPr>
          <p:cNvSpPr/>
          <p:nvPr userDrawn="1"/>
        </p:nvSpPr>
        <p:spPr>
          <a:xfrm>
            <a:off x="-561600" y="1370383"/>
            <a:ext cx="331200" cy="325388"/>
          </a:xfrm>
          <a:prstGeom prst="rect">
            <a:avLst/>
          </a:prstGeom>
          <a:solidFill>
            <a:srgbClr val="1D1D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400" noProof="0" dirty="0"/>
          </a:p>
        </p:txBody>
      </p:sp>
      <p:sp>
        <p:nvSpPr>
          <p:cNvPr id="15" name="Rechthoek 14">
            <a:extLst>
              <a:ext uri="{FF2B5EF4-FFF2-40B4-BE49-F238E27FC236}">
                <a16:creationId xmlns:a16="http://schemas.microsoft.com/office/drawing/2014/main" id="{42CB4459-2465-B5F6-0CEE-2E24D655001A}"/>
              </a:ext>
            </a:extLst>
          </p:cNvPr>
          <p:cNvSpPr/>
          <p:nvPr userDrawn="1"/>
        </p:nvSpPr>
        <p:spPr>
          <a:xfrm>
            <a:off x="-561600" y="1849354"/>
            <a:ext cx="331200" cy="325388"/>
          </a:xfrm>
          <a:prstGeom prst="rect">
            <a:avLst/>
          </a:prstGeom>
          <a:solidFill>
            <a:srgbClr val="E6251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400" noProof="0" dirty="0"/>
          </a:p>
        </p:txBody>
      </p:sp>
      <p:sp>
        <p:nvSpPr>
          <p:cNvPr id="16" name="Tijdelijke aanduiding voor datum 15">
            <a:extLst>
              <a:ext uri="{FF2B5EF4-FFF2-40B4-BE49-F238E27FC236}">
                <a16:creationId xmlns:a16="http://schemas.microsoft.com/office/drawing/2014/main" id="{5C912D5C-5D06-DAFB-B55E-06C797780EF3}"/>
              </a:ext>
            </a:extLst>
          </p:cNvPr>
          <p:cNvSpPr>
            <a:spLocks noGrp="1"/>
          </p:cNvSpPr>
          <p:nvPr>
            <p:ph type="dt" sz="half" idx="2"/>
          </p:nvPr>
        </p:nvSpPr>
        <p:spPr>
          <a:xfrm>
            <a:off x="7641961" y="4831200"/>
            <a:ext cx="998038" cy="136800"/>
          </a:xfrm>
          <a:prstGeom prst="rect">
            <a:avLst/>
          </a:prstGeom>
        </p:spPr>
        <p:txBody>
          <a:bodyPr vert="horz" lIns="91440" tIns="45720" rIns="91440" bIns="45720" rtlCol="0" anchor="ctr"/>
          <a:lstStyle>
            <a:lvl1pPr marL="0" algn="r" defTabSz="457200" rtl="0" eaLnBrk="1" latinLnBrk="0" hangingPunct="1">
              <a:defRPr lang="en-GB" sz="900" kern="1200" smtClean="0">
                <a:solidFill>
                  <a:srgbClr val="029254"/>
                </a:solidFill>
                <a:latin typeface="+mj-lt"/>
                <a:ea typeface="+mn-ea"/>
                <a:cs typeface="Arial" pitchFamily="34" charset="0"/>
              </a:defRPr>
            </a:lvl1pPr>
          </a:lstStyle>
          <a:p>
            <a:fld id="{AAE1347E-B0FE-4286-B895-8265F47DBBE0}" type="datetime1">
              <a:rPr lang="nl-NL" noProof="0" smtClean="0"/>
              <a:t>26-11-2025</a:t>
            </a:fld>
            <a:endParaRPr lang="nl-NL" noProof="0" dirty="0"/>
          </a:p>
        </p:txBody>
      </p:sp>
      <p:sp>
        <p:nvSpPr>
          <p:cNvPr id="5" name="Rechthoek 4">
            <a:extLst>
              <a:ext uri="{FF2B5EF4-FFF2-40B4-BE49-F238E27FC236}">
                <a16:creationId xmlns:a16="http://schemas.microsoft.com/office/drawing/2014/main" id="{CF649C88-6A57-2DE0-0F2C-ABD4FA8374B0}"/>
              </a:ext>
            </a:extLst>
          </p:cNvPr>
          <p:cNvSpPr/>
          <p:nvPr userDrawn="1"/>
        </p:nvSpPr>
        <p:spPr>
          <a:xfrm>
            <a:off x="-561600" y="2327094"/>
            <a:ext cx="331200" cy="325388"/>
          </a:xfrm>
          <a:prstGeom prst="rect">
            <a:avLst/>
          </a:prstGeom>
          <a:solidFill>
            <a:srgbClr val="029254">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400" noProof="0" dirty="0"/>
          </a:p>
        </p:txBody>
      </p:sp>
      <p:sp>
        <p:nvSpPr>
          <p:cNvPr id="6" name="Rechthoek 5">
            <a:extLst>
              <a:ext uri="{FF2B5EF4-FFF2-40B4-BE49-F238E27FC236}">
                <a16:creationId xmlns:a16="http://schemas.microsoft.com/office/drawing/2014/main" id="{7B7FDA7B-E106-6A3A-EC7A-0182274A2525}"/>
              </a:ext>
            </a:extLst>
          </p:cNvPr>
          <p:cNvSpPr/>
          <p:nvPr userDrawn="1"/>
        </p:nvSpPr>
        <p:spPr>
          <a:xfrm>
            <a:off x="-561600" y="2806065"/>
            <a:ext cx="331200" cy="325388"/>
          </a:xfrm>
          <a:prstGeom prst="rect">
            <a:avLst/>
          </a:prstGeom>
          <a:solidFill>
            <a:srgbClr val="1D1D1B">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400" noProof="0" dirty="0"/>
          </a:p>
        </p:txBody>
      </p:sp>
      <p:sp>
        <p:nvSpPr>
          <p:cNvPr id="17" name="Rechthoek 16">
            <a:extLst>
              <a:ext uri="{FF2B5EF4-FFF2-40B4-BE49-F238E27FC236}">
                <a16:creationId xmlns:a16="http://schemas.microsoft.com/office/drawing/2014/main" id="{D632190F-EF34-427F-0BFD-0E1D5073AAFE}"/>
              </a:ext>
            </a:extLst>
          </p:cNvPr>
          <p:cNvSpPr/>
          <p:nvPr userDrawn="1"/>
        </p:nvSpPr>
        <p:spPr>
          <a:xfrm>
            <a:off x="-561600" y="3285036"/>
            <a:ext cx="331200" cy="325388"/>
          </a:xfrm>
          <a:prstGeom prst="rect">
            <a:avLst/>
          </a:prstGeom>
          <a:solidFill>
            <a:srgbClr val="E62513">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400" noProof="0" dirty="0"/>
          </a:p>
        </p:txBody>
      </p:sp>
      <p:sp>
        <p:nvSpPr>
          <p:cNvPr id="18" name="Rechthoek 17">
            <a:extLst>
              <a:ext uri="{FF2B5EF4-FFF2-40B4-BE49-F238E27FC236}">
                <a16:creationId xmlns:a16="http://schemas.microsoft.com/office/drawing/2014/main" id="{3F02BA1E-8798-4D86-294F-5E7B504460D1}"/>
              </a:ext>
            </a:extLst>
          </p:cNvPr>
          <p:cNvSpPr/>
          <p:nvPr userDrawn="1"/>
        </p:nvSpPr>
        <p:spPr>
          <a:xfrm>
            <a:off x="-561600" y="3764007"/>
            <a:ext cx="331200" cy="325388"/>
          </a:xfrm>
          <a:prstGeom prst="rect">
            <a:avLst/>
          </a:prstGeom>
          <a:solidFill>
            <a:srgbClr val="029254">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400" noProof="0" dirty="0"/>
          </a:p>
        </p:txBody>
      </p:sp>
      <p:sp>
        <p:nvSpPr>
          <p:cNvPr id="19" name="Rechthoek 18">
            <a:extLst>
              <a:ext uri="{FF2B5EF4-FFF2-40B4-BE49-F238E27FC236}">
                <a16:creationId xmlns:a16="http://schemas.microsoft.com/office/drawing/2014/main" id="{B5AFEA3D-7190-DE3B-A924-242877A79E57}"/>
              </a:ext>
            </a:extLst>
          </p:cNvPr>
          <p:cNvSpPr/>
          <p:nvPr userDrawn="1"/>
        </p:nvSpPr>
        <p:spPr>
          <a:xfrm>
            <a:off x="-561600" y="4242978"/>
            <a:ext cx="331200" cy="325388"/>
          </a:xfrm>
          <a:prstGeom prst="rect">
            <a:avLst/>
          </a:prstGeom>
          <a:solidFill>
            <a:srgbClr val="1D1D1B">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400" noProof="0" dirty="0"/>
          </a:p>
        </p:txBody>
      </p:sp>
      <p:sp>
        <p:nvSpPr>
          <p:cNvPr id="20" name="Rechthoek 19">
            <a:extLst>
              <a:ext uri="{FF2B5EF4-FFF2-40B4-BE49-F238E27FC236}">
                <a16:creationId xmlns:a16="http://schemas.microsoft.com/office/drawing/2014/main" id="{4299C367-D351-5C05-45D8-3430C24E4D17}"/>
              </a:ext>
            </a:extLst>
          </p:cNvPr>
          <p:cNvSpPr/>
          <p:nvPr userDrawn="1"/>
        </p:nvSpPr>
        <p:spPr>
          <a:xfrm>
            <a:off x="-561600" y="4721949"/>
            <a:ext cx="331200" cy="325388"/>
          </a:xfrm>
          <a:prstGeom prst="rect">
            <a:avLst/>
          </a:prstGeom>
          <a:solidFill>
            <a:srgbClr val="E6251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400" noProof="0" dirty="0"/>
          </a:p>
        </p:txBody>
      </p:sp>
    </p:spTree>
    <p:extLst>
      <p:ext uri="{BB962C8B-B14F-4D97-AF65-F5344CB8AC3E}">
        <p14:creationId xmlns:p14="http://schemas.microsoft.com/office/powerpoint/2010/main" val="3869634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61" r:id="rId12"/>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342900" indent="-342900" algn="l" defTabSz="685800" rtl="0" eaLnBrk="1" latinLnBrk="0" hangingPunct="1">
        <a:lnSpc>
          <a:spcPct val="100000"/>
        </a:lnSpc>
        <a:spcBef>
          <a:spcPts val="600"/>
        </a:spcBef>
        <a:buClr>
          <a:srgbClr val="029254"/>
        </a:buClr>
        <a:buFont typeface="Wingdings" panose="05000000000000000000" pitchFamily="2" charset="2"/>
        <a:buChar char="q"/>
        <a:defRPr lang="nl-NL" sz="1600" kern="1200" noProof="0" dirty="0" smtClean="0">
          <a:solidFill>
            <a:srgbClr val="1D1D1B"/>
          </a:solidFill>
          <a:latin typeface="+mn-lt"/>
          <a:ea typeface="+mn-ea"/>
          <a:cs typeface="+mn-cs"/>
        </a:defRPr>
      </a:lvl1pPr>
      <a:lvl2pPr marL="555750" indent="-285750" algn="l" defTabSz="685800" rtl="0" eaLnBrk="1" latinLnBrk="0" hangingPunct="1">
        <a:lnSpc>
          <a:spcPct val="100000"/>
        </a:lnSpc>
        <a:spcBef>
          <a:spcPts val="600"/>
        </a:spcBef>
        <a:buClr>
          <a:srgbClr val="029254"/>
        </a:buClr>
        <a:buFont typeface="Wingdings" panose="05000000000000000000" pitchFamily="2" charset="2"/>
        <a:buChar char="q"/>
        <a:defRPr lang="nl-NL" sz="1600" kern="1200" noProof="0" dirty="0" smtClean="0">
          <a:solidFill>
            <a:srgbClr val="1D1D1B"/>
          </a:solidFill>
          <a:latin typeface="+mn-lt"/>
          <a:ea typeface="+mn-ea"/>
          <a:cs typeface="+mn-cs"/>
        </a:defRPr>
      </a:lvl2pPr>
      <a:lvl3pPr marL="825750" indent="-285750" algn="l" defTabSz="685800" rtl="0" eaLnBrk="1" latinLnBrk="0" hangingPunct="1">
        <a:lnSpc>
          <a:spcPct val="100000"/>
        </a:lnSpc>
        <a:spcBef>
          <a:spcPts val="600"/>
        </a:spcBef>
        <a:buClr>
          <a:srgbClr val="029254"/>
        </a:buClr>
        <a:buFont typeface="Wingdings" panose="05000000000000000000" pitchFamily="2" charset="2"/>
        <a:buChar char="q"/>
        <a:defRPr lang="nl-NL" sz="1600" kern="1200" noProof="0" dirty="0" smtClean="0">
          <a:solidFill>
            <a:srgbClr val="1D1D1B"/>
          </a:solidFill>
          <a:latin typeface="+mn-lt"/>
          <a:ea typeface="+mn-ea"/>
          <a:cs typeface="+mn-cs"/>
        </a:defRPr>
      </a:lvl3pPr>
      <a:lvl4pPr marL="1095750" indent="-285750" algn="l" defTabSz="685800" rtl="0" eaLnBrk="1" latinLnBrk="0" hangingPunct="1">
        <a:lnSpc>
          <a:spcPct val="100000"/>
        </a:lnSpc>
        <a:spcBef>
          <a:spcPts val="600"/>
        </a:spcBef>
        <a:buClr>
          <a:srgbClr val="029254"/>
        </a:buClr>
        <a:buFont typeface="Wingdings" panose="05000000000000000000" pitchFamily="2" charset="2"/>
        <a:buChar char="q"/>
        <a:defRPr lang="nl-NL" sz="1600" kern="1200" noProof="0" dirty="0" smtClean="0">
          <a:solidFill>
            <a:srgbClr val="1D1D1B"/>
          </a:solidFill>
          <a:latin typeface="+mn-lt"/>
          <a:ea typeface="+mn-ea"/>
          <a:cs typeface="+mn-cs"/>
        </a:defRPr>
      </a:lvl4pPr>
      <a:lvl5pPr marL="1543050" indent="-171450" algn="l" defTabSz="685800" rtl="0" eaLnBrk="1" latinLnBrk="0" hangingPunct="1">
        <a:lnSpc>
          <a:spcPct val="100000"/>
        </a:lnSpc>
        <a:spcBef>
          <a:spcPts val="600"/>
        </a:spcBef>
        <a:buClr>
          <a:srgbClr val="029254"/>
        </a:buClr>
        <a:buFont typeface="Wingdings" panose="05000000000000000000" pitchFamily="2" charset="2"/>
        <a:buChar char="q"/>
        <a:defRPr lang="nl-NL" sz="1600" kern="1200" noProof="0" dirty="0" smtClean="0">
          <a:solidFill>
            <a:srgbClr val="1D1D1B"/>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1365750" indent="-2857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sveemnes.nl/wp-content/uploads/sveemnes/def-Notulen-BALV-04062025-voor-25-juni-vergadering-2.pdf" TargetMode="External"/><Relationship Id="rId2" Type="http://schemas.microsoft.com/office/2018/10/relationships/comments" Target="../comments/modernComment_102_FE73D69B.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www.sveemnes.nl/wp-content/uploads/sveemnes/def-Notulen-BALV-04062025-voor-25-juni-vergadering-2.pdf"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93D94268-6F0D-6C9D-00DF-57C7F8DF8A30}"/>
              </a:ext>
            </a:extLst>
          </p:cNvPr>
          <p:cNvSpPr>
            <a:spLocks noGrp="1"/>
          </p:cNvSpPr>
          <p:nvPr>
            <p:ph type="body" sz="quarter" idx="13"/>
          </p:nvPr>
        </p:nvSpPr>
        <p:spPr/>
        <p:txBody>
          <a:bodyPr/>
          <a:lstStyle/>
          <a:p>
            <a:endParaRPr lang="en-GB" dirty="0"/>
          </a:p>
          <a:p>
            <a:endParaRPr lang="en-GB" dirty="0"/>
          </a:p>
          <a:p>
            <a:endParaRPr lang="en-GB" dirty="0"/>
          </a:p>
          <a:p>
            <a:endParaRPr lang="en-GB" dirty="0"/>
          </a:p>
          <a:p>
            <a:r>
              <a:rPr lang="en-GB" dirty="0"/>
              <a:t>26-11-2025</a:t>
            </a:r>
          </a:p>
        </p:txBody>
      </p:sp>
      <p:sp>
        <p:nvSpPr>
          <p:cNvPr id="4" name="Tijdelijke aanduiding voor tekst 3">
            <a:extLst>
              <a:ext uri="{FF2B5EF4-FFF2-40B4-BE49-F238E27FC236}">
                <a16:creationId xmlns:a16="http://schemas.microsoft.com/office/drawing/2014/main" id="{9F36BD07-44AB-1410-B7C0-AD85A37CBFB2}"/>
              </a:ext>
            </a:extLst>
          </p:cNvPr>
          <p:cNvSpPr>
            <a:spLocks noGrp="1"/>
          </p:cNvSpPr>
          <p:nvPr>
            <p:ph type="body" sz="quarter" idx="17"/>
          </p:nvPr>
        </p:nvSpPr>
        <p:spPr/>
        <p:txBody>
          <a:bodyPr/>
          <a:lstStyle/>
          <a:p>
            <a:r>
              <a:rPr lang="en-GB" dirty="0" err="1"/>
              <a:t>Algemene</a:t>
            </a:r>
            <a:r>
              <a:rPr lang="en-GB" dirty="0"/>
              <a:t> </a:t>
            </a:r>
            <a:r>
              <a:rPr lang="en-GB" dirty="0" err="1"/>
              <a:t>leden</a:t>
            </a:r>
            <a:r>
              <a:rPr lang="en-GB" dirty="0"/>
              <a:t> </a:t>
            </a:r>
            <a:r>
              <a:rPr lang="en-GB" dirty="0" err="1"/>
              <a:t>vergadering</a:t>
            </a:r>
            <a:endParaRPr lang="en-GB" dirty="0"/>
          </a:p>
        </p:txBody>
      </p:sp>
      <p:sp>
        <p:nvSpPr>
          <p:cNvPr id="5" name="Tijdelijke aanduiding voor datum 4">
            <a:extLst>
              <a:ext uri="{FF2B5EF4-FFF2-40B4-BE49-F238E27FC236}">
                <a16:creationId xmlns:a16="http://schemas.microsoft.com/office/drawing/2014/main" id="{9CCB224A-EF3E-7643-602A-3AB17EC7ED06}"/>
              </a:ext>
            </a:extLst>
          </p:cNvPr>
          <p:cNvSpPr>
            <a:spLocks noGrp="1"/>
          </p:cNvSpPr>
          <p:nvPr>
            <p:ph type="dt" sz="half" idx="15"/>
          </p:nvPr>
        </p:nvSpPr>
        <p:spPr/>
        <p:txBody>
          <a:bodyPr/>
          <a:lstStyle/>
          <a:p>
            <a:r>
              <a:rPr lang="nl-NL" dirty="0"/>
              <a:t>25-11-2025</a:t>
            </a:r>
          </a:p>
        </p:txBody>
      </p:sp>
      <p:sp>
        <p:nvSpPr>
          <p:cNvPr id="6" name="Tijdelijke aanduiding voor voettekst 5">
            <a:extLst>
              <a:ext uri="{FF2B5EF4-FFF2-40B4-BE49-F238E27FC236}">
                <a16:creationId xmlns:a16="http://schemas.microsoft.com/office/drawing/2014/main" id="{061B51F3-DBC2-59CD-6600-60BCCD7B066E}"/>
              </a:ext>
            </a:extLst>
          </p:cNvPr>
          <p:cNvSpPr>
            <a:spLocks noGrp="1"/>
          </p:cNvSpPr>
          <p:nvPr>
            <p:ph type="ftr" sz="quarter" idx="16"/>
          </p:nvPr>
        </p:nvSpPr>
        <p:spPr/>
        <p:txBody>
          <a:bodyPr/>
          <a:lstStyle/>
          <a:p>
            <a:r>
              <a:rPr lang="en-GB" dirty="0">
                <a:cs typeface="Arial" pitchFamily="34" charset="0"/>
              </a:rPr>
              <a:t>ALV 26112025</a:t>
            </a:r>
          </a:p>
        </p:txBody>
      </p:sp>
    </p:spTree>
    <p:extLst>
      <p:ext uri="{BB962C8B-B14F-4D97-AF65-F5344CB8AC3E}">
        <p14:creationId xmlns:p14="http://schemas.microsoft.com/office/powerpoint/2010/main" val="2349268117"/>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E189C-A9EE-BEEC-898F-261AB9D80957}"/>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A9B05F75-DDEB-AD56-BCD3-DDC92BDDC1FB}"/>
              </a:ext>
            </a:extLst>
          </p:cNvPr>
          <p:cNvSpPr>
            <a:spLocks noGrp="1"/>
          </p:cNvSpPr>
          <p:nvPr>
            <p:ph idx="1"/>
          </p:nvPr>
        </p:nvSpPr>
        <p:spPr>
          <a:xfrm>
            <a:off x="408365" y="1258660"/>
            <a:ext cx="8172566" cy="3780000"/>
          </a:xfrm>
        </p:spPr>
        <p:txBody>
          <a:bodyPr/>
          <a:lstStyle/>
          <a:p>
            <a:pPr marL="0" indent="0">
              <a:buNone/>
            </a:pPr>
            <a:endParaRPr lang="nl-NL" dirty="0"/>
          </a:p>
          <a:p>
            <a:pPr marL="0" indent="0">
              <a:buNone/>
            </a:pPr>
            <a:endParaRPr lang="en-GB" dirty="0"/>
          </a:p>
        </p:txBody>
      </p:sp>
      <p:sp>
        <p:nvSpPr>
          <p:cNvPr id="3" name="Titel 2">
            <a:extLst>
              <a:ext uri="{FF2B5EF4-FFF2-40B4-BE49-F238E27FC236}">
                <a16:creationId xmlns:a16="http://schemas.microsoft.com/office/drawing/2014/main" id="{B2CEB8FD-824C-BD73-1397-DDB975C11E07}"/>
              </a:ext>
            </a:extLst>
          </p:cNvPr>
          <p:cNvSpPr>
            <a:spLocks noGrp="1"/>
          </p:cNvSpPr>
          <p:nvPr>
            <p:ph type="title"/>
          </p:nvPr>
        </p:nvSpPr>
        <p:spPr/>
        <p:txBody>
          <a:bodyPr>
            <a:normAutofit fontScale="90000"/>
          </a:bodyPr>
          <a:lstStyle/>
          <a:p>
            <a:r>
              <a:rPr lang="en-GB" dirty="0" err="1"/>
              <a:t>Financiën</a:t>
            </a:r>
            <a:r>
              <a:rPr lang="en-GB" dirty="0"/>
              <a:t>	</a:t>
            </a:r>
          </a:p>
        </p:txBody>
      </p:sp>
      <p:sp>
        <p:nvSpPr>
          <p:cNvPr id="4" name="Tijdelijke aanduiding voor dianummer 3">
            <a:extLst>
              <a:ext uri="{FF2B5EF4-FFF2-40B4-BE49-F238E27FC236}">
                <a16:creationId xmlns:a16="http://schemas.microsoft.com/office/drawing/2014/main" id="{7DBE0304-037C-7C4B-C4D8-984C14A5E2DB}"/>
              </a:ext>
            </a:extLst>
          </p:cNvPr>
          <p:cNvSpPr>
            <a:spLocks noGrp="1"/>
          </p:cNvSpPr>
          <p:nvPr>
            <p:ph type="sldNum" sz="quarter" idx="12"/>
          </p:nvPr>
        </p:nvSpPr>
        <p:spPr/>
        <p:txBody>
          <a:bodyPr/>
          <a:lstStyle/>
          <a:p>
            <a:fld id="{C31F7836-E4B3-4985-A8BA-D04AF4A8C90B}" type="slidenum">
              <a:rPr lang="en-GB" smtClean="0"/>
              <a:pPr/>
              <a:t>10</a:t>
            </a:fld>
            <a:endParaRPr lang="en-GB" dirty="0"/>
          </a:p>
        </p:txBody>
      </p:sp>
      <p:graphicFrame>
        <p:nvGraphicFramePr>
          <p:cNvPr id="6" name="Grafiek 5">
            <a:extLst>
              <a:ext uri="{FF2B5EF4-FFF2-40B4-BE49-F238E27FC236}">
                <a16:creationId xmlns:a16="http://schemas.microsoft.com/office/drawing/2014/main" id="{46C48CC3-DC62-3E93-7A7D-41C2C50D1A3C}"/>
              </a:ext>
            </a:extLst>
          </p:cNvPr>
          <p:cNvGraphicFramePr>
            <a:graphicFrameLocks/>
          </p:cNvGraphicFramePr>
          <p:nvPr>
            <p:extLst>
              <p:ext uri="{D42A27DB-BD31-4B8C-83A1-F6EECF244321}">
                <p14:modId xmlns:p14="http://schemas.microsoft.com/office/powerpoint/2010/main" val="3353599259"/>
              </p:ext>
            </p:extLst>
          </p:nvPr>
        </p:nvGraphicFramePr>
        <p:xfrm>
          <a:off x="-323273" y="556557"/>
          <a:ext cx="9962428" cy="45784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972446"/>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78040-01C5-864E-CBAD-FA1436ED75E4}"/>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39C72923-F89C-C470-86A9-BF64F7190933}"/>
              </a:ext>
            </a:extLst>
          </p:cNvPr>
          <p:cNvSpPr>
            <a:spLocks noGrp="1"/>
          </p:cNvSpPr>
          <p:nvPr>
            <p:ph idx="1"/>
          </p:nvPr>
        </p:nvSpPr>
        <p:spPr>
          <a:xfrm>
            <a:off x="408365" y="1258660"/>
            <a:ext cx="8172566" cy="3780000"/>
          </a:xfrm>
        </p:spPr>
        <p:txBody>
          <a:bodyPr/>
          <a:lstStyle/>
          <a:p>
            <a:pPr marL="0" indent="0">
              <a:buNone/>
            </a:pPr>
            <a:endParaRPr lang="nl-NL" dirty="0"/>
          </a:p>
          <a:p>
            <a:pPr marL="0" indent="0">
              <a:buNone/>
            </a:pPr>
            <a:endParaRPr lang="en-GB" dirty="0"/>
          </a:p>
        </p:txBody>
      </p:sp>
      <p:sp>
        <p:nvSpPr>
          <p:cNvPr id="3" name="Titel 2">
            <a:extLst>
              <a:ext uri="{FF2B5EF4-FFF2-40B4-BE49-F238E27FC236}">
                <a16:creationId xmlns:a16="http://schemas.microsoft.com/office/drawing/2014/main" id="{6D5EC4F4-0FD6-4819-D8BE-E07F403608DC}"/>
              </a:ext>
            </a:extLst>
          </p:cNvPr>
          <p:cNvSpPr>
            <a:spLocks noGrp="1"/>
          </p:cNvSpPr>
          <p:nvPr>
            <p:ph type="title"/>
          </p:nvPr>
        </p:nvSpPr>
        <p:spPr/>
        <p:txBody>
          <a:bodyPr>
            <a:normAutofit fontScale="90000"/>
          </a:bodyPr>
          <a:lstStyle/>
          <a:p>
            <a:r>
              <a:rPr lang="en-GB" dirty="0" err="1"/>
              <a:t>Financiën</a:t>
            </a:r>
            <a:r>
              <a:rPr lang="en-GB" dirty="0"/>
              <a:t>	</a:t>
            </a:r>
          </a:p>
        </p:txBody>
      </p:sp>
      <p:sp>
        <p:nvSpPr>
          <p:cNvPr id="4" name="Tijdelijke aanduiding voor dianummer 3">
            <a:extLst>
              <a:ext uri="{FF2B5EF4-FFF2-40B4-BE49-F238E27FC236}">
                <a16:creationId xmlns:a16="http://schemas.microsoft.com/office/drawing/2014/main" id="{FC94FEB2-FBEF-7E1F-83FB-E89ED3B5D0B4}"/>
              </a:ext>
            </a:extLst>
          </p:cNvPr>
          <p:cNvSpPr>
            <a:spLocks noGrp="1"/>
          </p:cNvSpPr>
          <p:nvPr>
            <p:ph type="sldNum" sz="quarter" idx="12"/>
          </p:nvPr>
        </p:nvSpPr>
        <p:spPr/>
        <p:txBody>
          <a:bodyPr/>
          <a:lstStyle/>
          <a:p>
            <a:fld id="{C31F7836-E4B3-4985-A8BA-D04AF4A8C90B}" type="slidenum">
              <a:rPr lang="en-GB" smtClean="0"/>
              <a:pPr/>
              <a:t>11</a:t>
            </a:fld>
            <a:endParaRPr lang="en-GB" dirty="0"/>
          </a:p>
        </p:txBody>
      </p:sp>
      <p:graphicFrame>
        <p:nvGraphicFramePr>
          <p:cNvPr id="6" name="Grafiek 5">
            <a:extLst>
              <a:ext uri="{FF2B5EF4-FFF2-40B4-BE49-F238E27FC236}">
                <a16:creationId xmlns:a16="http://schemas.microsoft.com/office/drawing/2014/main" id="{CE6AD0EE-6991-81BA-B264-8BE43E78A6F6}"/>
              </a:ext>
            </a:extLst>
          </p:cNvPr>
          <p:cNvGraphicFramePr>
            <a:graphicFrameLocks/>
          </p:cNvGraphicFramePr>
          <p:nvPr>
            <p:extLst>
              <p:ext uri="{D42A27DB-BD31-4B8C-83A1-F6EECF244321}">
                <p14:modId xmlns:p14="http://schemas.microsoft.com/office/powerpoint/2010/main" val="1953659909"/>
              </p:ext>
            </p:extLst>
          </p:nvPr>
        </p:nvGraphicFramePr>
        <p:xfrm>
          <a:off x="242853" y="761951"/>
          <a:ext cx="8433148" cy="42104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81475580"/>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6C15E-D6D4-630D-A288-C9659C3869F2}"/>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A50F154B-550B-8131-3840-EF67D075BDCB}"/>
              </a:ext>
            </a:extLst>
          </p:cNvPr>
          <p:cNvSpPr>
            <a:spLocks noGrp="1"/>
          </p:cNvSpPr>
          <p:nvPr>
            <p:ph idx="1"/>
          </p:nvPr>
        </p:nvSpPr>
        <p:spPr>
          <a:xfrm>
            <a:off x="408365" y="1295604"/>
            <a:ext cx="8172566" cy="3780000"/>
          </a:xfrm>
        </p:spPr>
        <p:txBody>
          <a:bodyPr/>
          <a:lstStyle/>
          <a:p>
            <a:r>
              <a:rPr lang="nl-NL" dirty="0"/>
              <a:t>Trainingsschema</a:t>
            </a:r>
          </a:p>
          <a:p>
            <a:r>
              <a:rPr lang="nl-NL" dirty="0"/>
              <a:t>Vacatures</a:t>
            </a:r>
          </a:p>
          <a:p>
            <a:r>
              <a:rPr lang="nl-NL" dirty="0"/>
              <a:t>Stoppen voetbalschool</a:t>
            </a:r>
          </a:p>
          <a:p>
            <a:r>
              <a:rPr lang="nl-NL" dirty="0"/>
              <a:t>Communicatielijnen opgezet</a:t>
            </a:r>
          </a:p>
          <a:p>
            <a:r>
              <a:rPr lang="nl-NL" dirty="0"/>
              <a:t>Folder ter assistentie van trainers</a:t>
            </a:r>
          </a:p>
          <a:p>
            <a:r>
              <a:rPr lang="nl-NL" dirty="0"/>
              <a:t>VOG</a:t>
            </a:r>
          </a:p>
          <a:p>
            <a:r>
              <a:rPr lang="nl-NL" dirty="0"/>
              <a:t>Sessie in oktober met trainers en coördinatoren</a:t>
            </a:r>
          </a:p>
          <a:p>
            <a:r>
              <a:rPr lang="nl-NL" dirty="0"/>
              <a:t>Basis klaar zetten voor goede start 2026-2027</a:t>
            </a:r>
          </a:p>
          <a:p>
            <a:endParaRPr lang="nl-NL" dirty="0"/>
          </a:p>
          <a:p>
            <a:endParaRPr lang="en-GB" dirty="0"/>
          </a:p>
        </p:txBody>
      </p:sp>
      <p:sp>
        <p:nvSpPr>
          <p:cNvPr id="3" name="Titel 2">
            <a:extLst>
              <a:ext uri="{FF2B5EF4-FFF2-40B4-BE49-F238E27FC236}">
                <a16:creationId xmlns:a16="http://schemas.microsoft.com/office/drawing/2014/main" id="{571B78B4-CBF1-B10C-0150-27A55CF18AF8}"/>
              </a:ext>
            </a:extLst>
          </p:cNvPr>
          <p:cNvSpPr>
            <a:spLocks noGrp="1"/>
          </p:cNvSpPr>
          <p:nvPr>
            <p:ph type="title"/>
          </p:nvPr>
        </p:nvSpPr>
        <p:spPr/>
        <p:txBody>
          <a:bodyPr>
            <a:normAutofit fontScale="90000"/>
          </a:bodyPr>
          <a:lstStyle/>
          <a:p>
            <a:r>
              <a:rPr lang="en-GB" dirty="0" err="1"/>
              <a:t>Voetbalzaken</a:t>
            </a:r>
            <a:r>
              <a:rPr lang="en-GB" dirty="0"/>
              <a:t> </a:t>
            </a:r>
            <a:r>
              <a:rPr lang="en-GB" dirty="0" err="1"/>
              <a:t>Jeugd</a:t>
            </a:r>
            <a:r>
              <a:rPr lang="en-GB" dirty="0"/>
              <a:t>	</a:t>
            </a:r>
          </a:p>
        </p:txBody>
      </p:sp>
      <p:sp>
        <p:nvSpPr>
          <p:cNvPr id="4" name="Tijdelijke aanduiding voor dianummer 3">
            <a:extLst>
              <a:ext uri="{FF2B5EF4-FFF2-40B4-BE49-F238E27FC236}">
                <a16:creationId xmlns:a16="http://schemas.microsoft.com/office/drawing/2014/main" id="{48713349-FAEF-DC75-18C6-29EB5B0848EE}"/>
              </a:ext>
            </a:extLst>
          </p:cNvPr>
          <p:cNvSpPr>
            <a:spLocks noGrp="1"/>
          </p:cNvSpPr>
          <p:nvPr>
            <p:ph type="sldNum" sz="quarter" idx="12"/>
          </p:nvPr>
        </p:nvSpPr>
        <p:spPr/>
        <p:txBody>
          <a:bodyPr/>
          <a:lstStyle/>
          <a:p>
            <a:fld id="{C31F7836-E4B3-4985-A8BA-D04AF4A8C90B}" type="slidenum">
              <a:rPr lang="en-GB" smtClean="0"/>
              <a:pPr/>
              <a:t>12</a:t>
            </a:fld>
            <a:endParaRPr lang="en-GB" dirty="0"/>
          </a:p>
        </p:txBody>
      </p:sp>
    </p:spTree>
    <p:extLst>
      <p:ext uri="{BB962C8B-B14F-4D97-AF65-F5344CB8AC3E}">
        <p14:creationId xmlns:p14="http://schemas.microsoft.com/office/powerpoint/2010/main" val="1888744465"/>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A31E5EB-213C-A173-8F86-957BA4E750AB}"/>
              </a:ext>
            </a:extLst>
          </p:cNvPr>
          <p:cNvSpPr>
            <a:spLocks noGrp="1"/>
          </p:cNvSpPr>
          <p:nvPr>
            <p:ph idx="1"/>
          </p:nvPr>
        </p:nvSpPr>
        <p:spPr>
          <a:xfrm>
            <a:off x="467433" y="1269099"/>
            <a:ext cx="8172566" cy="3780000"/>
          </a:xfrm>
        </p:spPr>
        <p:txBody>
          <a:bodyPr/>
          <a:lstStyle/>
          <a:p>
            <a:r>
              <a:rPr lang="nl-NL" dirty="0"/>
              <a:t>Spelersraad senioren opgericht; heren en vrouwen teams 1 en 2</a:t>
            </a:r>
          </a:p>
          <a:p>
            <a:endParaRPr lang="nl-NL" dirty="0"/>
          </a:p>
          <a:p>
            <a:r>
              <a:rPr lang="nl-NL" dirty="0"/>
              <a:t>3 a 4 keer per jaar overleg, terug koppeling naar de trainers</a:t>
            </a:r>
          </a:p>
          <a:p>
            <a:endParaRPr lang="nl-NL" dirty="0"/>
          </a:p>
          <a:p>
            <a:r>
              <a:rPr lang="nl-NL" dirty="0"/>
              <a:t>Technisch Hart</a:t>
            </a:r>
          </a:p>
          <a:p>
            <a:endParaRPr lang="nl-NL" dirty="0"/>
          </a:p>
          <a:p>
            <a:r>
              <a:rPr lang="nl-NL" dirty="0"/>
              <a:t>Hoofdtrainer; laatste seizoen</a:t>
            </a:r>
          </a:p>
          <a:p>
            <a:endParaRPr lang="en-GB" dirty="0"/>
          </a:p>
        </p:txBody>
      </p:sp>
      <p:sp>
        <p:nvSpPr>
          <p:cNvPr id="3" name="Titel 2">
            <a:extLst>
              <a:ext uri="{FF2B5EF4-FFF2-40B4-BE49-F238E27FC236}">
                <a16:creationId xmlns:a16="http://schemas.microsoft.com/office/drawing/2014/main" id="{9CB70BD4-E137-94AF-67F5-B8F723855BE8}"/>
              </a:ext>
            </a:extLst>
          </p:cNvPr>
          <p:cNvSpPr>
            <a:spLocks noGrp="1"/>
          </p:cNvSpPr>
          <p:nvPr>
            <p:ph type="title"/>
          </p:nvPr>
        </p:nvSpPr>
        <p:spPr/>
        <p:txBody>
          <a:bodyPr>
            <a:normAutofit fontScale="90000"/>
          </a:bodyPr>
          <a:lstStyle/>
          <a:p>
            <a:r>
              <a:rPr lang="en-GB" dirty="0" err="1"/>
              <a:t>Voetbalzaken</a:t>
            </a:r>
            <a:r>
              <a:rPr lang="en-GB" dirty="0"/>
              <a:t> </a:t>
            </a:r>
            <a:r>
              <a:rPr lang="en-GB" dirty="0" err="1"/>
              <a:t>Senioren</a:t>
            </a:r>
            <a:r>
              <a:rPr lang="en-GB" dirty="0"/>
              <a:t>	</a:t>
            </a:r>
          </a:p>
        </p:txBody>
      </p:sp>
      <p:sp>
        <p:nvSpPr>
          <p:cNvPr id="4" name="Tijdelijke aanduiding voor dianummer 3">
            <a:extLst>
              <a:ext uri="{FF2B5EF4-FFF2-40B4-BE49-F238E27FC236}">
                <a16:creationId xmlns:a16="http://schemas.microsoft.com/office/drawing/2014/main" id="{A3E12C6F-C551-FBA5-D8CE-93172FE97381}"/>
              </a:ext>
            </a:extLst>
          </p:cNvPr>
          <p:cNvSpPr>
            <a:spLocks noGrp="1"/>
          </p:cNvSpPr>
          <p:nvPr>
            <p:ph type="sldNum" sz="quarter" idx="12"/>
          </p:nvPr>
        </p:nvSpPr>
        <p:spPr/>
        <p:txBody>
          <a:bodyPr/>
          <a:lstStyle/>
          <a:p>
            <a:fld id="{C31F7836-E4B3-4985-A8BA-D04AF4A8C90B}" type="slidenum">
              <a:rPr lang="en-GB" smtClean="0"/>
              <a:pPr/>
              <a:t>13</a:t>
            </a:fld>
            <a:endParaRPr lang="en-GB" dirty="0"/>
          </a:p>
        </p:txBody>
      </p:sp>
    </p:spTree>
    <p:extLst>
      <p:ext uri="{BB962C8B-B14F-4D97-AF65-F5344CB8AC3E}">
        <p14:creationId xmlns:p14="http://schemas.microsoft.com/office/powerpoint/2010/main" val="1470223507"/>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7DD8D-3001-7544-EA94-B5D904DF43F0}"/>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C03D2383-0AF3-8EE8-9EBB-4B1C8551705A}"/>
              </a:ext>
            </a:extLst>
          </p:cNvPr>
          <p:cNvSpPr>
            <a:spLocks noGrp="1"/>
          </p:cNvSpPr>
          <p:nvPr>
            <p:ph type="title"/>
          </p:nvPr>
        </p:nvSpPr>
        <p:spPr/>
        <p:txBody>
          <a:bodyPr>
            <a:noAutofit/>
          </a:bodyPr>
          <a:lstStyle/>
          <a:p>
            <a:r>
              <a:rPr lang="en-GB" sz="2800" dirty="0" err="1"/>
              <a:t>Communicatie</a:t>
            </a:r>
            <a:r>
              <a:rPr lang="en-GB" sz="2800" dirty="0"/>
              <a:t>, sponsoring, </a:t>
            </a:r>
            <a:r>
              <a:rPr lang="en-GB" sz="2800" dirty="0" err="1"/>
              <a:t>activiteiten</a:t>
            </a:r>
            <a:r>
              <a:rPr lang="en-GB" sz="2800" dirty="0"/>
              <a:t> en </a:t>
            </a:r>
            <a:r>
              <a:rPr lang="en-GB" sz="2800" dirty="0" err="1"/>
              <a:t>vrijwilligers</a:t>
            </a:r>
            <a:endParaRPr lang="en-GB" sz="2800" dirty="0"/>
          </a:p>
        </p:txBody>
      </p:sp>
      <p:sp>
        <p:nvSpPr>
          <p:cNvPr id="4" name="Tijdelijke aanduiding voor dianummer 3">
            <a:extLst>
              <a:ext uri="{FF2B5EF4-FFF2-40B4-BE49-F238E27FC236}">
                <a16:creationId xmlns:a16="http://schemas.microsoft.com/office/drawing/2014/main" id="{A27C0291-52B5-F7C7-7956-F149A078935D}"/>
              </a:ext>
            </a:extLst>
          </p:cNvPr>
          <p:cNvSpPr>
            <a:spLocks noGrp="1"/>
          </p:cNvSpPr>
          <p:nvPr>
            <p:ph type="sldNum" sz="quarter" idx="12"/>
          </p:nvPr>
        </p:nvSpPr>
        <p:spPr/>
        <p:txBody>
          <a:bodyPr/>
          <a:lstStyle/>
          <a:p>
            <a:fld id="{C31F7836-E4B3-4985-A8BA-D04AF4A8C90B}" type="slidenum">
              <a:rPr lang="en-GB" smtClean="0"/>
              <a:pPr/>
              <a:t>14</a:t>
            </a:fld>
            <a:endParaRPr lang="en-GB" dirty="0"/>
          </a:p>
        </p:txBody>
      </p:sp>
      <p:sp>
        <p:nvSpPr>
          <p:cNvPr id="7" name="Tijdelijke aanduiding voor inhoud 1">
            <a:extLst>
              <a:ext uri="{FF2B5EF4-FFF2-40B4-BE49-F238E27FC236}">
                <a16:creationId xmlns:a16="http://schemas.microsoft.com/office/drawing/2014/main" id="{5D19FBB5-0B67-DBFD-C0B6-801720167926}"/>
              </a:ext>
            </a:extLst>
          </p:cNvPr>
          <p:cNvSpPr>
            <a:spLocks noGrp="1"/>
          </p:cNvSpPr>
          <p:nvPr>
            <p:ph idx="1"/>
          </p:nvPr>
        </p:nvSpPr>
        <p:spPr>
          <a:xfrm>
            <a:off x="467433" y="1269098"/>
            <a:ext cx="8172566" cy="3698901"/>
          </a:xfrm>
        </p:spPr>
        <p:txBody>
          <a:bodyPr>
            <a:normAutofit/>
          </a:bodyPr>
          <a:lstStyle/>
          <a:p>
            <a:pPr marL="0" indent="0">
              <a:buNone/>
            </a:pPr>
            <a:r>
              <a:rPr lang="nl-NL" b="1" dirty="0">
                <a:solidFill>
                  <a:srgbClr val="029254"/>
                </a:solidFill>
              </a:rPr>
              <a:t>Algemeen</a:t>
            </a:r>
          </a:p>
          <a:p>
            <a:r>
              <a:rPr lang="nl-NL" dirty="0"/>
              <a:t>Gestart met kennismaken, opstarten en tegelijkertijd veel werk verzetten! </a:t>
            </a:r>
            <a:br>
              <a:rPr lang="nl-NL" dirty="0"/>
            </a:br>
            <a:r>
              <a:rPr lang="nl-NL" dirty="0"/>
              <a:t>Groot compliment aan de commissies voor hun inzet in de eerste maanden. </a:t>
            </a:r>
            <a:br>
              <a:rPr lang="nl-NL" dirty="0"/>
            </a:br>
            <a:r>
              <a:rPr lang="nl-NL" dirty="0"/>
              <a:t>En speciaal dank aan Truus, Gonny, Frans, Rudy, Heleen, Marcia, Karin en Nicole!</a:t>
            </a:r>
          </a:p>
          <a:p>
            <a:r>
              <a:rPr lang="nl-NL" dirty="0"/>
              <a:t>Commissies inmiddels versterkt met nieuwe vrijwilligers. Heel top!</a:t>
            </a:r>
          </a:p>
          <a:p>
            <a:pPr marL="0" indent="0">
              <a:buNone/>
            </a:pPr>
            <a:endParaRPr lang="nl-NL" dirty="0"/>
          </a:p>
          <a:p>
            <a:pPr marL="0" indent="0">
              <a:buNone/>
            </a:pPr>
            <a:r>
              <a:rPr lang="nl-NL" b="1" dirty="0">
                <a:solidFill>
                  <a:srgbClr val="029254"/>
                </a:solidFill>
              </a:rPr>
              <a:t>Communicatie commissie</a:t>
            </a:r>
          </a:p>
          <a:p>
            <a:r>
              <a:rPr lang="nl-NL" dirty="0">
                <a:solidFill>
                  <a:schemeClr val="tx1"/>
                </a:solidFill>
              </a:rPr>
              <a:t>Drie nieuwe leden gestart (</a:t>
            </a:r>
            <a:r>
              <a:rPr lang="nl-NL" dirty="0" err="1">
                <a:solidFill>
                  <a:schemeClr val="tx1"/>
                </a:solidFill>
              </a:rPr>
              <a:t>Dorieke</a:t>
            </a:r>
            <a:r>
              <a:rPr lang="nl-NL" dirty="0">
                <a:solidFill>
                  <a:schemeClr val="tx1"/>
                </a:solidFill>
              </a:rPr>
              <a:t>, Suzanne en Harold) na </a:t>
            </a:r>
            <a:r>
              <a:rPr lang="nl-NL" dirty="0" err="1">
                <a:solidFill>
                  <a:schemeClr val="tx1"/>
                </a:solidFill>
              </a:rPr>
              <a:t>kwartiermaken</a:t>
            </a:r>
            <a:r>
              <a:rPr lang="nl-NL" dirty="0">
                <a:solidFill>
                  <a:schemeClr val="tx1"/>
                </a:solidFill>
              </a:rPr>
              <a:t> van Gonny.</a:t>
            </a:r>
          </a:p>
          <a:p>
            <a:r>
              <a:rPr lang="nl-NL" dirty="0">
                <a:solidFill>
                  <a:schemeClr val="tx1"/>
                </a:solidFill>
              </a:rPr>
              <a:t>Communicatiebeleidsplan uitgewerkt door Gonny en vastgesteld door bestuur.</a:t>
            </a:r>
          </a:p>
          <a:p>
            <a:r>
              <a:rPr lang="nl-NL" dirty="0">
                <a:solidFill>
                  <a:schemeClr val="tx1"/>
                </a:solidFill>
              </a:rPr>
              <a:t>Naast gebruik van </a:t>
            </a:r>
            <a:r>
              <a:rPr lang="nl-NL" dirty="0" err="1">
                <a:solidFill>
                  <a:schemeClr val="tx1"/>
                </a:solidFill>
              </a:rPr>
              <a:t>socials</a:t>
            </a:r>
            <a:r>
              <a:rPr lang="nl-NL" dirty="0">
                <a:solidFill>
                  <a:schemeClr val="tx1"/>
                </a:solidFill>
              </a:rPr>
              <a:t> en website, nu ook georganiseerde </a:t>
            </a:r>
            <a:r>
              <a:rPr lang="nl-NL" dirty="0" err="1">
                <a:solidFill>
                  <a:schemeClr val="tx1"/>
                </a:solidFill>
              </a:rPr>
              <a:t>communiciatie</a:t>
            </a:r>
            <a:r>
              <a:rPr lang="nl-NL" dirty="0">
                <a:solidFill>
                  <a:schemeClr val="tx1"/>
                </a:solidFill>
              </a:rPr>
              <a:t> via de whatsapp groepen van de voetbal teams.</a:t>
            </a:r>
          </a:p>
          <a:p>
            <a:pPr marL="0" indent="0">
              <a:buNone/>
            </a:pPr>
            <a:r>
              <a:rPr lang="nl-NL" i="1" dirty="0">
                <a:solidFill>
                  <a:srgbClr val="029254"/>
                </a:solidFill>
              </a:rPr>
              <a:t>Nog op zoek naar een webmaster</a:t>
            </a:r>
          </a:p>
          <a:p>
            <a:pPr marL="0" indent="0">
              <a:buNone/>
            </a:pPr>
            <a:endParaRPr lang="nl-NL" dirty="0"/>
          </a:p>
        </p:txBody>
      </p:sp>
    </p:spTree>
    <p:extLst>
      <p:ext uri="{BB962C8B-B14F-4D97-AF65-F5344CB8AC3E}">
        <p14:creationId xmlns:p14="http://schemas.microsoft.com/office/powerpoint/2010/main" val="1280479925"/>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815E5-E4FF-89FE-2024-6F7B173B3341}"/>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E673F953-0E47-D245-E1AE-EA2DF1BE228E}"/>
              </a:ext>
            </a:extLst>
          </p:cNvPr>
          <p:cNvSpPr>
            <a:spLocks noGrp="1"/>
          </p:cNvSpPr>
          <p:nvPr>
            <p:ph type="title"/>
          </p:nvPr>
        </p:nvSpPr>
        <p:spPr/>
        <p:txBody>
          <a:bodyPr>
            <a:noAutofit/>
          </a:bodyPr>
          <a:lstStyle/>
          <a:p>
            <a:r>
              <a:rPr lang="en-GB" sz="2800" dirty="0" err="1"/>
              <a:t>Communicatie</a:t>
            </a:r>
            <a:r>
              <a:rPr lang="en-GB" sz="2800" dirty="0"/>
              <a:t>, sponsoring, </a:t>
            </a:r>
            <a:r>
              <a:rPr lang="en-GB" sz="2800" dirty="0" err="1"/>
              <a:t>activiteiten</a:t>
            </a:r>
            <a:r>
              <a:rPr lang="en-GB" sz="2800" dirty="0"/>
              <a:t> en </a:t>
            </a:r>
            <a:r>
              <a:rPr lang="en-GB" sz="2800" dirty="0" err="1"/>
              <a:t>vrijwilligers</a:t>
            </a:r>
            <a:endParaRPr lang="en-GB" sz="2800" dirty="0"/>
          </a:p>
        </p:txBody>
      </p:sp>
      <p:sp>
        <p:nvSpPr>
          <p:cNvPr id="4" name="Tijdelijke aanduiding voor dianummer 3">
            <a:extLst>
              <a:ext uri="{FF2B5EF4-FFF2-40B4-BE49-F238E27FC236}">
                <a16:creationId xmlns:a16="http://schemas.microsoft.com/office/drawing/2014/main" id="{96231D68-38D4-E82B-9603-D78B0B23EBAE}"/>
              </a:ext>
            </a:extLst>
          </p:cNvPr>
          <p:cNvSpPr>
            <a:spLocks noGrp="1"/>
          </p:cNvSpPr>
          <p:nvPr>
            <p:ph type="sldNum" sz="quarter" idx="12"/>
          </p:nvPr>
        </p:nvSpPr>
        <p:spPr/>
        <p:txBody>
          <a:bodyPr/>
          <a:lstStyle/>
          <a:p>
            <a:fld id="{C31F7836-E4B3-4985-A8BA-D04AF4A8C90B}" type="slidenum">
              <a:rPr lang="en-GB" smtClean="0"/>
              <a:pPr/>
              <a:t>15</a:t>
            </a:fld>
            <a:endParaRPr lang="en-GB" dirty="0"/>
          </a:p>
        </p:txBody>
      </p:sp>
      <p:sp>
        <p:nvSpPr>
          <p:cNvPr id="7" name="Tijdelijke aanduiding voor inhoud 1">
            <a:extLst>
              <a:ext uri="{FF2B5EF4-FFF2-40B4-BE49-F238E27FC236}">
                <a16:creationId xmlns:a16="http://schemas.microsoft.com/office/drawing/2014/main" id="{D0B9AF10-926C-F020-44CA-96EC5F2009BA}"/>
              </a:ext>
            </a:extLst>
          </p:cNvPr>
          <p:cNvSpPr>
            <a:spLocks noGrp="1"/>
          </p:cNvSpPr>
          <p:nvPr>
            <p:ph idx="1"/>
          </p:nvPr>
        </p:nvSpPr>
        <p:spPr>
          <a:xfrm>
            <a:off x="467433" y="1269098"/>
            <a:ext cx="8172566" cy="3698901"/>
          </a:xfrm>
        </p:spPr>
        <p:txBody>
          <a:bodyPr>
            <a:normAutofit/>
          </a:bodyPr>
          <a:lstStyle/>
          <a:p>
            <a:pPr marL="0" indent="0">
              <a:buNone/>
            </a:pPr>
            <a:r>
              <a:rPr lang="nl-NL" b="1" dirty="0">
                <a:solidFill>
                  <a:srgbClr val="029254"/>
                </a:solidFill>
              </a:rPr>
              <a:t>Sponsorcommissie</a:t>
            </a:r>
          </a:p>
          <a:p>
            <a:r>
              <a:rPr lang="nl-NL" dirty="0" err="1"/>
              <a:t>Still</a:t>
            </a:r>
            <a:r>
              <a:rPr lang="nl-NL" dirty="0"/>
              <a:t> </a:t>
            </a:r>
            <a:r>
              <a:rPr lang="nl-NL" dirty="0" err="1"/>
              <a:t>going</a:t>
            </a:r>
            <a:r>
              <a:rPr lang="nl-NL" dirty="0"/>
              <a:t> strong met Karin, Nicole en Truus!</a:t>
            </a:r>
          </a:p>
          <a:p>
            <a:r>
              <a:rPr lang="nl-NL" dirty="0"/>
              <a:t>Altijd op zoek naar nieuwe sponsoren en in contact met bestaande sponsoren.</a:t>
            </a:r>
          </a:p>
          <a:p>
            <a:r>
              <a:rPr lang="nl-NL" dirty="0"/>
              <a:t>Nu ook bezig met voorbereiding van sponsoravond in maart 2026.</a:t>
            </a:r>
            <a:br>
              <a:rPr lang="nl-NL" dirty="0"/>
            </a:br>
            <a:endParaRPr lang="nl-NL" dirty="0"/>
          </a:p>
          <a:p>
            <a:pPr marL="0" indent="0">
              <a:buNone/>
            </a:pPr>
            <a:r>
              <a:rPr lang="nl-NL" b="1" dirty="0">
                <a:solidFill>
                  <a:srgbClr val="029254"/>
                </a:solidFill>
              </a:rPr>
              <a:t>Activiteitencommissie</a:t>
            </a:r>
          </a:p>
          <a:p>
            <a:r>
              <a:rPr lang="nl-NL" dirty="0">
                <a:solidFill>
                  <a:schemeClr val="tx1"/>
                </a:solidFill>
              </a:rPr>
              <a:t>Truus heeft extra versterking gekregen met Bas, Andrea, Mark en </a:t>
            </a:r>
            <a:r>
              <a:rPr lang="nl-NL" dirty="0" err="1">
                <a:solidFill>
                  <a:schemeClr val="tx1"/>
                </a:solidFill>
              </a:rPr>
              <a:t>Marjoleine</a:t>
            </a:r>
            <a:r>
              <a:rPr lang="nl-NL" dirty="0">
                <a:solidFill>
                  <a:schemeClr val="tx1"/>
                </a:solidFill>
              </a:rPr>
              <a:t>.</a:t>
            </a:r>
          </a:p>
          <a:p>
            <a:r>
              <a:rPr lang="nl-NL" dirty="0">
                <a:solidFill>
                  <a:schemeClr val="tx1"/>
                </a:solidFill>
              </a:rPr>
              <a:t>De eerste activiteiten zijn al geweest en goed bezocht en de rest staat al in de steigers. </a:t>
            </a:r>
          </a:p>
          <a:p>
            <a:r>
              <a:rPr lang="nl-NL" dirty="0">
                <a:solidFill>
                  <a:schemeClr val="tx1"/>
                </a:solidFill>
              </a:rPr>
              <a:t>Jaarkalender opgesteld met een overzicht van alle relevante activiteiten. Komt binnenkort op de site.</a:t>
            </a:r>
          </a:p>
        </p:txBody>
      </p:sp>
    </p:spTree>
    <p:extLst>
      <p:ext uri="{BB962C8B-B14F-4D97-AF65-F5344CB8AC3E}">
        <p14:creationId xmlns:p14="http://schemas.microsoft.com/office/powerpoint/2010/main" val="1744381961"/>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23B2A-58A9-48D2-BEDA-DA2019A48C61}"/>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CFDF7450-7584-B763-7DD7-3D94F814DF9A}"/>
              </a:ext>
            </a:extLst>
          </p:cNvPr>
          <p:cNvSpPr>
            <a:spLocks noGrp="1"/>
          </p:cNvSpPr>
          <p:nvPr>
            <p:ph type="title"/>
          </p:nvPr>
        </p:nvSpPr>
        <p:spPr/>
        <p:txBody>
          <a:bodyPr>
            <a:noAutofit/>
          </a:bodyPr>
          <a:lstStyle/>
          <a:p>
            <a:r>
              <a:rPr lang="en-GB" sz="2800" dirty="0" err="1"/>
              <a:t>Communicatie</a:t>
            </a:r>
            <a:r>
              <a:rPr lang="en-GB" sz="2800" dirty="0"/>
              <a:t>, sponsoring, </a:t>
            </a:r>
            <a:r>
              <a:rPr lang="en-GB" sz="2800" dirty="0" err="1"/>
              <a:t>activiteiten</a:t>
            </a:r>
            <a:r>
              <a:rPr lang="en-GB" sz="2800" dirty="0"/>
              <a:t> en </a:t>
            </a:r>
            <a:r>
              <a:rPr lang="en-GB" sz="2800" dirty="0" err="1"/>
              <a:t>vrijwilligers</a:t>
            </a:r>
            <a:endParaRPr lang="en-GB" sz="2800" dirty="0"/>
          </a:p>
        </p:txBody>
      </p:sp>
      <p:sp>
        <p:nvSpPr>
          <p:cNvPr id="4" name="Tijdelijke aanduiding voor dianummer 3">
            <a:extLst>
              <a:ext uri="{FF2B5EF4-FFF2-40B4-BE49-F238E27FC236}">
                <a16:creationId xmlns:a16="http://schemas.microsoft.com/office/drawing/2014/main" id="{EC425397-F9FC-0E69-ACD7-8557720DC70C}"/>
              </a:ext>
            </a:extLst>
          </p:cNvPr>
          <p:cNvSpPr>
            <a:spLocks noGrp="1"/>
          </p:cNvSpPr>
          <p:nvPr>
            <p:ph type="sldNum" sz="quarter" idx="12"/>
          </p:nvPr>
        </p:nvSpPr>
        <p:spPr/>
        <p:txBody>
          <a:bodyPr/>
          <a:lstStyle/>
          <a:p>
            <a:fld id="{C31F7836-E4B3-4985-A8BA-D04AF4A8C90B}" type="slidenum">
              <a:rPr lang="en-GB" smtClean="0"/>
              <a:pPr/>
              <a:t>16</a:t>
            </a:fld>
            <a:endParaRPr lang="en-GB" dirty="0"/>
          </a:p>
        </p:txBody>
      </p:sp>
      <p:sp>
        <p:nvSpPr>
          <p:cNvPr id="7" name="Tijdelijke aanduiding voor inhoud 1">
            <a:extLst>
              <a:ext uri="{FF2B5EF4-FFF2-40B4-BE49-F238E27FC236}">
                <a16:creationId xmlns:a16="http://schemas.microsoft.com/office/drawing/2014/main" id="{663A1F9B-BBFA-DD3D-0E47-DA8B0955E85F}"/>
              </a:ext>
            </a:extLst>
          </p:cNvPr>
          <p:cNvSpPr>
            <a:spLocks noGrp="1"/>
          </p:cNvSpPr>
          <p:nvPr>
            <p:ph idx="1"/>
          </p:nvPr>
        </p:nvSpPr>
        <p:spPr>
          <a:xfrm>
            <a:off x="467432" y="1269098"/>
            <a:ext cx="8209023" cy="3698901"/>
          </a:xfrm>
        </p:spPr>
        <p:txBody>
          <a:bodyPr>
            <a:normAutofit/>
          </a:bodyPr>
          <a:lstStyle/>
          <a:p>
            <a:pPr marL="0" indent="0">
              <a:buNone/>
            </a:pPr>
            <a:r>
              <a:rPr lang="nl-NL" b="1" dirty="0">
                <a:solidFill>
                  <a:srgbClr val="029254"/>
                </a:solidFill>
              </a:rPr>
              <a:t>Vrijwilligerscommissie</a:t>
            </a:r>
          </a:p>
          <a:p>
            <a:r>
              <a:rPr lang="nl-NL" dirty="0"/>
              <a:t>Succesvolle 1</a:t>
            </a:r>
            <a:r>
              <a:rPr lang="nl-NL" baseline="30000" dirty="0"/>
              <a:t>e</a:t>
            </a:r>
            <a:r>
              <a:rPr lang="nl-NL" dirty="0"/>
              <a:t> wervingscampagne in het weekend van 3 en 4 oktober: </a:t>
            </a:r>
            <a:br>
              <a:rPr lang="nl-NL" dirty="0"/>
            </a:br>
            <a:r>
              <a:rPr lang="nl-NL" dirty="0"/>
              <a:t>15 nieuwe vrijwilligers mogen verwelkomen. Met dank aan Gonny, Heleen en Marcia!</a:t>
            </a:r>
          </a:p>
          <a:p>
            <a:r>
              <a:rPr lang="nl-NL" dirty="0"/>
              <a:t>Met Marleen en Sophia, ook twee nieuwe leden in deze commissie, naast Heleen en Marcia</a:t>
            </a:r>
          </a:p>
          <a:p>
            <a:r>
              <a:rPr lang="nl-NL" dirty="0"/>
              <a:t>Vrijwilligersbeleidsplan van 20219/2020 geactualiseerd en geven we vanaf dit seizoen ook weer actief invulling aan. Zie ook bericht op de site.</a:t>
            </a:r>
          </a:p>
          <a:p>
            <a:r>
              <a:rPr lang="nl-NL" dirty="0"/>
              <a:t>Wat binnenkort: aanmeldformulier en </a:t>
            </a:r>
            <a:r>
              <a:rPr lang="nl-NL" dirty="0" err="1"/>
              <a:t>vrijwilligersbedankavond</a:t>
            </a:r>
            <a:r>
              <a:rPr lang="nl-NL" dirty="0"/>
              <a:t> op </a:t>
            </a:r>
            <a:r>
              <a:rPr lang="nl-NL" b="1" dirty="0">
                <a:solidFill>
                  <a:srgbClr val="029254"/>
                </a:solidFill>
              </a:rPr>
              <a:t>10 april 2026</a:t>
            </a:r>
            <a:br>
              <a:rPr lang="nl-NL" dirty="0"/>
            </a:br>
            <a:endParaRPr lang="nl-NL" dirty="0"/>
          </a:p>
          <a:p>
            <a:r>
              <a:rPr lang="nl-NL" dirty="0"/>
              <a:t>Nieuwe vrijwilligers zijn altijd welkom!</a:t>
            </a:r>
          </a:p>
        </p:txBody>
      </p:sp>
      <p:sp>
        <p:nvSpPr>
          <p:cNvPr id="2" name="Tekstvak 1">
            <a:extLst>
              <a:ext uri="{FF2B5EF4-FFF2-40B4-BE49-F238E27FC236}">
                <a16:creationId xmlns:a16="http://schemas.microsoft.com/office/drawing/2014/main" id="{8010F3B6-BCE8-D889-92F4-2D0252473617}"/>
              </a:ext>
            </a:extLst>
          </p:cNvPr>
          <p:cNvSpPr txBox="1"/>
          <p:nvPr/>
        </p:nvSpPr>
        <p:spPr>
          <a:xfrm>
            <a:off x="3538059" y="3917384"/>
            <a:ext cx="1305229" cy="369332"/>
          </a:xfrm>
          <a:prstGeom prst="rect">
            <a:avLst/>
          </a:prstGeom>
          <a:noFill/>
        </p:spPr>
        <p:txBody>
          <a:bodyPr wrap="none" rtlCol="0">
            <a:spAutoFit/>
          </a:bodyPr>
          <a:lstStyle/>
          <a:p>
            <a:r>
              <a:rPr lang="nl-NL" dirty="0">
                <a:solidFill>
                  <a:srgbClr val="029254"/>
                </a:solidFill>
              </a:rPr>
              <a:t>webmaster</a:t>
            </a:r>
          </a:p>
        </p:txBody>
      </p:sp>
      <p:sp>
        <p:nvSpPr>
          <p:cNvPr id="5" name="Tekstvak 4">
            <a:extLst>
              <a:ext uri="{FF2B5EF4-FFF2-40B4-BE49-F238E27FC236}">
                <a16:creationId xmlns:a16="http://schemas.microsoft.com/office/drawing/2014/main" id="{040C9149-47CE-CBE6-6E1E-79DBF7CBF96F}"/>
              </a:ext>
            </a:extLst>
          </p:cNvPr>
          <p:cNvSpPr txBox="1"/>
          <p:nvPr/>
        </p:nvSpPr>
        <p:spPr>
          <a:xfrm>
            <a:off x="2031399" y="4345602"/>
            <a:ext cx="1378391" cy="369332"/>
          </a:xfrm>
          <a:prstGeom prst="rect">
            <a:avLst/>
          </a:prstGeom>
          <a:noFill/>
        </p:spPr>
        <p:txBody>
          <a:bodyPr wrap="none" rtlCol="0">
            <a:spAutoFit/>
          </a:bodyPr>
          <a:lstStyle/>
          <a:p>
            <a:r>
              <a:rPr lang="nl-NL" dirty="0">
                <a:solidFill>
                  <a:srgbClr val="029254"/>
                </a:solidFill>
              </a:rPr>
              <a:t>jeugdtrainer</a:t>
            </a:r>
          </a:p>
        </p:txBody>
      </p:sp>
      <p:sp>
        <p:nvSpPr>
          <p:cNvPr id="6" name="Tekstvak 5">
            <a:extLst>
              <a:ext uri="{FF2B5EF4-FFF2-40B4-BE49-F238E27FC236}">
                <a16:creationId xmlns:a16="http://schemas.microsoft.com/office/drawing/2014/main" id="{1A662CD2-6502-50C8-421A-F59FFF0E6224}"/>
              </a:ext>
            </a:extLst>
          </p:cNvPr>
          <p:cNvSpPr txBox="1"/>
          <p:nvPr/>
        </p:nvSpPr>
        <p:spPr>
          <a:xfrm>
            <a:off x="4685880" y="4160936"/>
            <a:ext cx="2380845" cy="369332"/>
          </a:xfrm>
          <a:prstGeom prst="rect">
            <a:avLst/>
          </a:prstGeom>
          <a:noFill/>
        </p:spPr>
        <p:txBody>
          <a:bodyPr wrap="none" rtlCol="0">
            <a:spAutoFit/>
          </a:bodyPr>
          <a:lstStyle/>
          <a:p>
            <a:r>
              <a:rPr lang="nl-NL" dirty="0">
                <a:solidFill>
                  <a:srgbClr val="029254"/>
                </a:solidFill>
              </a:rPr>
              <a:t>lid sponsorcommissie</a:t>
            </a:r>
          </a:p>
        </p:txBody>
      </p:sp>
      <p:sp>
        <p:nvSpPr>
          <p:cNvPr id="8" name="Tekstvak 7">
            <a:extLst>
              <a:ext uri="{FF2B5EF4-FFF2-40B4-BE49-F238E27FC236}">
                <a16:creationId xmlns:a16="http://schemas.microsoft.com/office/drawing/2014/main" id="{A21A092A-823A-F2E8-4A40-6553E9EC98BA}"/>
              </a:ext>
            </a:extLst>
          </p:cNvPr>
          <p:cNvSpPr txBox="1"/>
          <p:nvPr/>
        </p:nvSpPr>
        <p:spPr>
          <a:xfrm>
            <a:off x="6290323" y="3847735"/>
            <a:ext cx="2452979" cy="369332"/>
          </a:xfrm>
          <a:prstGeom prst="rect">
            <a:avLst/>
          </a:prstGeom>
          <a:noFill/>
        </p:spPr>
        <p:txBody>
          <a:bodyPr wrap="none" rtlCol="0">
            <a:spAutoFit/>
          </a:bodyPr>
          <a:lstStyle/>
          <a:p>
            <a:r>
              <a:rPr lang="nl-NL" dirty="0">
                <a:solidFill>
                  <a:srgbClr val="029254"/>
                </a:solidFill>
              </a:rPr>
              <a:t>coördinator JO14-JO19</a:t>
            </a:r>
          </a:p>
        </p:txBody>
      </p:sp>
      <p:sp>
        <p:nvSpPr>
          <p:cNvPr id="9" name="Tekstvak 8">
            <a:extLst>
              <a:ext uri="{FF2B5EF4-FFF2-40B4-BE49-F238E27FC236}">
                <a16:creationId xmlns:a16="http://schemas.microsoft.com/office/drawing/2014/main" id="{DAFD6022-5249-9509-CB0D-358B03EAE755}"/>
              </a:ext>
            </a:extLst>
          </p:cNvPr>
          <p:cNvSpPr txBox="1"/>
          <p:nvPr/>
        </p:nvSpPr>
        <p:spPr>
          <a:xfrm>
            <a:off x="3727628" y="4493001"/>
            <a:ext cx="2996269" cy="369332"/>
          </a:xfrm>
          <a:prstGeom prst="rect">
            <a:avLst/>
          </a:prstGeom>
          <a:noFill/>
        </p:spPr>
        <p:txBody>
          <a:bodyPr wrap="none" rtlCol="0">
            <a:spAutoFit/>
          </a:bodyPr>
          <a:lstStyle/>
          <a:p>
            <a:r>
              <a:rPr lang="nl-NL" dirty="0">
                <a:solidFill>
                  <a:srgbClr val="029254"/>
                </a:solidFill>
              </a:rPr>
              <a:t>coördinator scheidsrechters</a:t>
            </a:r>
          </a:p>
        </p:txBody>
      </p:sp>
      <p:sp>
        <p:nvSpPr>
          <p:cNvPr id="10" name="Tekstvak 9">
            <a:extLst>
              <a:ext uri="{FF2B5EF4-FFF2-40B4-BE49-F238E27FC236}">
                <a16:creationId xmlns:a16="http://schemas.microsoft.com/office/drawing/2014/main" id="{BBC703B4-32F2-CC37-4676-2547354B10D0}"/>
              </a:ext>
            </a:extLst>
          </p:cNvPr>
          <p:cNvSpPr txBox="1"/>
          <p:nvPr/>
        </p:nvSpPr>
        <p:spPr>
          <a:xfrm>
            <a:off x="1039813" y="3907871"/>
            <a:ext cx="1680781" cy="369332"/>
          </a:xfrm>
          <a:prstGeom prst="rect">
            <a:avLst/>
          </a:prstGeom>
          <a:noFill/>
        </p:spPr>
        <p:txBody>
          <a:bodyPr wrap="none" rtlCol="0">
            <a:spAutoFit/>
          </a:bodyPr>
          <a:lstStyle/>
          <a:p>
            <a:r>
              <a:rPr lang="nl-NL" dirty="0">
                <a:solidFill>
                  <a:srgbClr val="029254"/>
                </a:solidFill>
              </a:rPr>
              <a:t>scheidsrechter</a:t>
            </a:r>
          </a:p>
        </p:txBody>
      </p:sp>
      <p:sp>
        <p:nvSpPr>
          <p:cNvPr id="11" name="Tekstvak 10">
            <a:extLst>
              <a:ext uri="{FF2B5EF4-FFF2-40B4-BE49-F238E27FC236}">
                <a16:creationId xmlns:a16="http://schemas.microsoft.com/office/drawing/2014/main" id="{E37F43B9-3C65-5922-D483-C1B3C083E5CB}"/>
              </a:ext>
            </a:extLst>
          </p:cNvPr>
          <p:cNvSpPr txBox="1"/>
          <p:nvPr/>
        </p:nvSpPr>
        <p:spPr>
          <a:xfrm>
            <a:off x="7066725" y="4366449"/>
            <a:ext cx="381836" cy="369332"/>
          </a:xfrm>
          <a:prstGeom prst="rect">
            <a:avLst/>
          </a:prstGeom>
          <a:noFill/>
        </p:spPr>
        <p:txBody>
          <a:bodyPr wrap="none" rtlCol="0">
            <a:spAutoFit/>
          </a:bodyPr>
          <a:lstStyle/>
          <a:p>
            <a:r>
              <a:rPr lang="nl-NL" dirty="0">
                <a:solidFill>
                  <a:srgbClr val="029254"/>
                </a:solidFill>
              </a:rPr>
              <a:t>…</a:t>
            </a:r>
          </a:p>
        </p:txBody>
      </p:sp>
      <p:sp>
        <p:nvSpPr>
          <p:cNvPr id="12" name="Tekstvak 11">
            <a:extLst>
              <a:ext uri="{FF2B5EF4-FFF2-40B4-BE49-F238E27FC236}">
                <a16:creationId xmlns:a16="http://schemas.microsoft.com/office/drawing/2014/main" id="{48BB64D5-9B54-D1AC-5F3F-53D73BC24744}"/>
              </a:ext>
            </a:extLst>
          </p:cNvPr>
          <p:cNvSpPr txBox="1"/>
          <p:nvPr/>
        </p:nvSpPr>
        <p:spPr>
          <a:xfrm>
            <a:off x="1352775" y="4217067"/>
            <a:ext cx="381836" cy="369332"/>
          </a:xfrm>
          <a:prstGeom prst="rect">
            <a:avLst/>
          </a:prstGeom>
          <a:noFill/>
        </p:spPr>
        <p:txBody>
          <a:bodyPr wrap="none" rtlCol="0">
            <a:spAutoFit/>
          </a:bodyPr>
          <a:lstStyle/>
          <a:p>
            <a:r>
              <a:rPr lang="nl-NL" dirty="0">
                <a:solidFill>
                  <a:srgbClr val="029254"/>
                </a:solidFill>
              </a:rPr>
              <a:t>…</a:t>
            </a:r>
          </a:p>
        </p:txBody>
      </p:sp>
    </p:spTree>
    <p:extLst>
      <p:ext uri="{BB962C8B-B14F-4D97-AF65-F5344CB8AC3E}">
        <p14:creationId xmlns:p14="http://schemas.microsoft.com/office/powerpoint/2010/main" val="3734870381"/>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84A16-5221-8FBF-BA30-477B3C3868C8}"/>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7C4F4EC-0A52-B777-64F9-103EEAF50C67}"/>
              </a:ext>
            </a:extLst>
          </p:cNvPr>
          <p:cNvSpPr>
            <a:spLocks noGrp="1"/>
          </p:cNvSpPr>
          <p:nvPr>
            <p:ph idx="1"/>
          </p:nvPr>
        </p:nvSpPr>
        <p:spPr>
          <a:xfrm>
            <a:off x="467433" y="1269099"/>
            <a:ext cx="8172566" cy="3780000"/>
          </a:xfrm>
        </p:spPr>
        <p:txBody>
          <a:bodyPr/>
          <a:lstStyle/>
          <a:p>
            <a:pPr marL="0" indent="0">
              <a:buNone/>
            </a:pPr>
            <a:r>
              <a:rPr lang="nl-NL" b="1" dirty="0">
                <a:solidFill>
                  <a:srgbClr val="029254"/>
                </a:solidFill>
              </a:rPr>
              <a:t>Commissie Beheer Terrein &amp; gebouwen</a:t>
            </a:r>
          </a:p>
          <a:p>
            <a:r>
              <a:rPr lang="nl-NL" dirty="0"/>
              <a:t>Commissie dit seizoen opgestart. Met dank aan Evan, Niek en Walter.</a:t>
            </a:r>
            <a:br>
              <a:rPr lang="nl-NL" dirty="0"/>
            </a:br>
            <a:r>
              <a:rPr lang="nl-NL" dirty="0"/>
              <a:t>In goede afstemming en samenwerking met Koen en de maandagochtendploeg.</a:t>
            </a:r>
          </a:p>
          <a:p>
            <a:r>
              <a:rPr lang="nl-NL" dirty="0"/>
              <a:t>Nu druk met </a:t>
            </a:r>
            <a:r>
              <a:rPr lang="nl-NL" dirty="0" err="1"/>
              <a:t>Meerjaren</a:t>
            </a:r>
            <a:r>
              <a:rPr lang="nl-NL" dirty="0"/>
              <a:t> </a:t>
            </a:r>
            <a:r>
              <a:rPr lang="nl-NL" dirty="0" err="1"/>
              <a:t>Onderhouds</a:t>
            </a:r>
            <a:r>
              <a:rPr lang="nl-NL" dirty="0"/>
              <a:t> Plan, met binnenkort ook de doorvertaling naar onze begroting.</a:t>
            </a:r>
          </a:p>
          <a:p>
            <a:r>
              <a:rPr lang="nl-NL" dirty="0"/>
              <a:t>Parallel daaraan ook de eerste noodzakelijke onderhoudswerkzaamheden in voorbereiding of al uitgevoerd.</a:t>
            </a:r>
          </a:p>
          <a:p>
            <a:pPr marL="270000" lvl="1" indent="0">
              <a:buNone/>
            </a:pPr>
            <a:endParaRPr lang="nl-NL" dirty="0"/>
          </a:p>
          <a:p>
            <a:pPr marL="0" indent="0">
              <a:buNone/>
            </a:pPr>
            <a:r>
              <a:rPr lang="nl-NL" b="1" dirty="0">
                <a:solidFill>
                  <a:srgbClr val="029254"/>
                </a:solidFill>
              </a:rPr>
              <a:t>Kleding commissie</a:t>
            </a:r>
          </a:p>
          <a:p>
            <a:r>
              <a:rPr lang="nl-NL" dirty="0"/>
              <a:t>Lotte en Alex hebben samen met Karin (sponsoring) en John er weer voor gezorgd dat de teams weer voorzien zijn van de benodigde tenues. </a:t>
            </a:r>
          </a:p>
          <a:p>
            <a:r>
              <a:rPr lang="nl-NL" dirty="0"/>
              <a:t>Nu bezig met de uitwerking van ons kledingprotocol, om dit ook vast te leggen </a:t>
            </a:r>
            <a:endParaRPr lang="en-GB" dirty="0"/>
          </a:p>
        </p:txBody>
      </p:sp>
      <p:sp>
        <p:nvSpPr>
          <p:cNvPr id="3" name="Titel 2">
            <a:extLst>
              <a:ext uri="{FF2B5EF4-FFF2-40B4-BE49-F238E27FC236}">
                <a16:creationId xmlns:a16="http://schemas.microsoft.com/office/drawing/2014/main" id="{69CD22E0-49D9-0885-B1F8-B96E04ECB905}"/>
              </a:ext>
            </a:extLst>
          </p:cNvPr>
          <p:cNvSpPr>
            <a:spLocks noGrp="1"/>
          </p:cNvSpPr>
          <p:nvPr>
            <p:ph type="title"/>
          </p:nvPr>
        </p:nvSpPr>
        <p:spPr/>
        <p:txBody>
          <a:bodyPr>
            <a:normAutofit fontScale="90000"/>
          </a:bodyPr>
          <a:lstStyle/>
          <a:p>
            <a:r>
              <a:rPr lang="en-GB" dirty="0" err="1"/>
              <a:t>Accomodatie</a:t>
            </a:r>
            <a:r>
              <a:rPr lang="en-GB" dirty="0"/>
              <a:t> &amp; </a:t>
            </a:r>
            <a:r>
              <a:rPr lang="en-GB" dirty="0" err="1"/>
              <a:t>facilitaire</a:t>
            </a:r>
            <a:r>
              <a:rPr lang="en-GB" dirty="0"/>
              <a:t> </a:t>
            </a:r>
            <a:r>
              <a:rPr lang="en-GB" dirty="0" err="1"/>
              <a:t>zaken</a:t>
            </a:r>
            <a:r>
              <a:rPr lang="en-GB" dirty="0"/>
              <a:t>			1/2</a:t>
            </a:r>
          </a:p>
        </p:txBody>
      </p:sp>
      <p:sp>
        <p:nvSpPr>
          <p:cNvPr id="4" name="Tijdelijke aanduiding voor dianummer 3">
            <a:extLst>
              <a:ext uri="{FF2B5EF4-FFF2-40B4-BE49-F238E27FC236}">
                <a16:creationId xmlns:a16="http://schemas.microsoft.com/office/drawing/2014/main" id="{1B788A75-9E4F-591F-C42F-46B2CBD69FC5}"/>
              </a:ext>
            </a:extLst>
          </p:cNvPr>
          <p:cNvSpPr>
            <a:spLocks noGrp="1"/>
          </p:cNvSpPr>
          <p:nvPr>
            <p:ph type="sldNum" sz="quarter" idx="12"/>
          </p:nvPr>
        </p:nvSpPr>
        <p:spPr/>
        <p:txBody>
          <a:bodyPr/>
          <a:lstStyle/>
          <a:p>
            <a:fld id="{C31F7836-E4B3-4985-A8BA-D04AF4A8C90B}" type="slidenum">
              <a:rPr lang="en-GB" smtClean="0"/>
              <a:pPr/>
              <a:t>17</a:t>
            </a:fld>
            <a:endParaRPr lang="en-GB" dirty="0"/>
          </a:p>
        </p:txBody>
      </p:sp>
    </p:spTree>
    <p:extLst>
      <p:ext uri="{BB962C8B-B14F-4D97-AF65-F5344CB8AC3E}">
        <p14:creationId xmlns:p14="http://schemas.microsoft.com/office/powerpoint/2010/main" val="3317880600"/>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A37C4-D52F-5F45-3275-52B85E975832}"/>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1D0CD99-D5C5-22F1-7B8F-4C5FE48EF8AD}"/>
              </a:ext>
            </a:extLst>
          </p:cNvPr>
          <p:cNvSpPr>
            <a:spLocks noGrp="1"/>
          </p:cNvSpPr>
          <p:nvPr>
            <p:ph idx="1"/>
          </p:nvPr>
        </p:nvSpPr>
        <p:spPr>
          <a:xfrm>
            <a:off x="467433" y="1269099"/>
            <a:ext cx="8172566" cy="3780000"/>
          </a:xfrm>
        </p:spPr>
        <p:txBody>
          <a:bodyPr/>
          <a:lstStyle/>
          <a:p>
            <a:r>
              <a:rPr lang="en-GB" dirty="0" err="1"/>
              <a:t>Kantine</a:t>
            </a:r>
            <a:r>
              <a:rPr lang="en-GB" dirty="0"/>
              <a:t> </a:t>
            </a:r>
            <a:r>
              <a:rPr lang="en-GB" dirty="0" err="1"/>
              <a:t>prijzen</a:t>
            </a:r>
            <a:endParaRPr lang="en-GB" dirty="0"/>
          </a:p>
          <a:p>
            <a:endParaRPr lang="en-GB" dirty="0"/>
          </a:p>
          <a:p>
            <a:pPr marL="0" indent="0">
              <a:buNone/>
            </a:pPr>
            <a:r>
              <a:rPr lang="nl-NL" dirty="0"/>
              <a:t>De Algemene Ledenvergadering besluit het bestuur van S.V. Eemnes de bevoegdheid te geven om gedurende het lopende verenigingsjaar, indien nodig, de verkoopprijzen in de kantine aan te passen. Het bestuur zal hierover transparant communiceren via de website.</a:t>
            </a:r>
            <a:br>
              <a:rPr lang="nl-NL" dirty="0"/>
            </a:br>
            <a:br>
              <a:rPr lang="nl-NL" dirty="0"/>
            </a:br>
            <a:r>
              <a:rPr lang="nl-NL" dirty="0"/>
              <a:t>Met dit mandaat kunnen we de continuïteit van onze vereniging waarborgen, kunnen we investeringen doen en blijven bouwen aan een toekomstbestendige vereniging.</a:t>
            </a:r>
          </a:p>
          <a:p>
            <a:pPr marL="0" indent="0">
              <a:buNone/>
            </a:pPr>
            <a:endParaRPr lang="en-GB" dirty="0"/>
          </a:p>
          <a:p>
            <a:pPr marL="0" indent="0">
              <a:buNone/>
            </a:pPr>
            <a:endParaRPr lang="en-GB" dirty="0"/>
          </a:p>
        </p:txBody>
      </p:sp>
      <p:sp>
        <p:nvSpPr>
          <p:cNvPr id="3" name="Titel 2">
            <a:extLst>
              <a:ext uri="{FF2B5EF4-FFF2-40B4-BE49-F238E27FC236}">
                <a16:creationId xmlns:a16="http://schemas.microsoft.com/office/drawing/2014/main" id="{CD6C3AEA-05BA-B1F9-2303-C342B98DB969}"/>
              </a:ext>
            </a:extLst>
          </p:cNvPr>
          <p:cNvSpPr>
            <a:spLocks noGrp="1"/>
          </p:cNvSpPr>
          <p:nvPr>
            <p:ph type="title"/>
          </p:nvPr>
        </p:nvSpPr>
        <p:spPr/>
        <p:txBody>
          <a:bodyPr>
            <a:normAutofit fontScale="90000"/>
          </a:bodyPr>
          <a:lstStyle/>
          <a:p>
            <a:r>
              <a:rPr lang="en-GB" dirty="0" err="1"/>
              <a:t>Accomodatie</a:t>
            </a:r>
            <a:r>
              <a:rPr lang="en-GB" dirty="0"/>
              <a:t> &amp; </a:t>
            </a:r>
            <a:r>
              <a:rPr lang="en-GB" dirty="0" err="1"/>
              <a:t>facilitaire</a:t>
            </a:r>
            <a:r>
              <a:rPr lang="en-GB" dirty="0"/>
              <a:t> </a:t>
            </a:r>
            <a:r>
              <a:rPr lang="en-GB" dirty="0" err="1"/>
              <a:t>zaken</a:t>
            </a:r>
            <a:r>
              <a:rPr lang="en-GB" dirty="0"/>
              <a:t>			2/2</a:t>
            </a:r>
          </a:p>
        </p:txBody>
      </p:sp>
      <p:sp>
        <p:nvSpPr>
          <p:cNvPr id="4" name="Tijdelijke aanduiding voor dianummer 3">
            <a:extLst>
              <a:ext uri="{FF2B5EF4-FFF2-40B4-BE49-F238E27FC236}">
                <a16:creationId xmlns:a16="http://schemas.microsoft.com/office/drawing/2014/main" id="{CA81F0D5-24E1-30E5-95CD-B072A511A105}"/>
              </a:ext>
            </a:extLst>
          </p:cNvPr>
          <p:cNvSpPr>
            <a:spLocks noGrp="1"/>
          </p:cNvSpPr>
          <p:nvPr>
            <p:ph type="sldNum" sz="quarter" idx="12"/>
          </p:nvPr>
        </p:nvSpPr>
        <p:spPr/>
        <p:txBody>
          <a:bodyPr/>
          <a:lstStyle/>
          <a:p>
            <a:fld id="{C31F7836-E4B3-4985-A8BA-D04AF4A8C90B}" type="slidenum">
              <a:rPr lang="en-GB" smtClean="0"/>
              <a:pPr/>
              <a:t>18</a:t>
            </a:fld>
            <a:endParaRPr lang="en-GB" dirty="0"/>
          </a:p>
        </p:txBody>
      </p:sp>
    </p:spTree>
    <p:extLst>
      <p:ext uri="{BB962C8B-B14F-4D97-AF65-F5344CB8AC3E}">
        <p14:creationId xmlns:p14="http://schemas.microsoft.com/office/powerpoint/2010/main" val="417926401"/>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476A0-3F8B-7169-022F-320C71879B0F}"/>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6E8145A9-A5EA-33AC-9F46-4D697DE4DBD1}"/>
              </a:ext>
            </a:extLst>
          </p:cNvPr>
          <p:cNvSpPr>
            <a:spLocks noGrp="1"/>
          </p:cNvSpPr>
          <p:nvPr>
            <p:ph type="title"/>
          </p:nvPr>
        </p:nvSpPr>
        <p:spPr>
          <a:xfrm>
            <a:off x="2343181" y="2438381"/>
            <a:ext cx="8172000" cy="410788"/>
          </a:xfrm>
        </p:spPr>
        <p:txBody>
          <a:bodyPr>
            <a:normAutofit fontScale="90000"/>
          </a:bodyPr>
          <a:lstStyle/>
          <a:p>
            <a:r>
              <a:rPr lang="en-GB" dirty="0" err="1"/>
              <a:t>Rondvraag</a:t>
            </a:r>
            <a:r>
              <a:rPr lang="en-GB" dirty="0"/>
              <a:t> </a:t>
            </a:r>
            <a:r>
              <a:rPr lang="en-GB" dirty="0" err="1"/>
              <a:t>en</a:t>
            </a:r>
            <a:r>
              <a:rPr lang="en-GB" dirty="0"/>
              <a:t> </a:t>
            </a:r>
            <a:r>
              <a:rPr lang="en-GB" dirty="0" err="1"/>
              <a:t>sluiting</a:t>
            </a:r>
            <a:r>
              <a:rPr lang="en-GB" dirty="0"/>
              <a:t>	</a:t>
            </a:r>
          </a:p>
        </p:txBody>
      </p:sp>
      <p:sp>
        <p:nvSpPr>
          <p:cNvPr id="4" name="Tijdelijke aanduiding voor dianummer 3">
            <a:extLst>
              <a:ext uri="{FF2B5EF4-FFF2-40B4-BE49-F238E27FC236}">
                <a16:creationId xmlns:a16="http://schemas.microsoft.com/office/drawing/2014/main" id="{BF622283-3D03-03AF-6687-E0FE9658D222}"/>
              </a:ext>
            </a:extLst>
          </p:cNvPr>
          <p:cNvSpPr>
            <a:spLocks noGrp="1"/>
          </p:cNvSpPr>
          <p:nvPr>
            <p:ph type="sldNum" sz="quarter" idx="12"/>
          </p:nvPr>
        </p:nvSpPr>
        <p:spPr/>
        <p:txBody>
          <a:bodyPr/>
          <a:lstStyle/>
          <a:p>
            <a:fld id="{C31F7836-E4B3-4985-A8BA-D04AF4A8C90B}" type="slidenum">
              <a:rPr lang="en-GB" smtClean="0"/>
              <a:pPr/>
              <a:t>19</a:t>
            </a:fld>
            <a:endParaRPr lang="en-GB" dirty="0"/>
          </a:p>
        </p:txBody>
      </p:sp>
    </p:spTree>
    <p:extLst>
      <p:ext uri="{BB962C8B-B14F-4D97-AF65-F5344CB8AC3E}">
        <p14:creationId xmlns:p14="http://schemas.microsoft.com/office/powerpoint/2010/main" val="352333241"/>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14EDB-40F2-09B9-0678-CB4CD9193FB9}"/>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0261217-B878-A551-7AC7-9527AADA50FE}"/>
              </a:ext>
            </a:extLst>
          </p:cNvPr>
          <p:cNvSpPr>
            <a:spLocks noGrp="1"/>
          </p:cNvSpPr>
          <p:nvPr>
            <p:ph idx="1"/>
          </p:nvPr>
        </p:nvSpPr>
        <p:spPr/>
        <p:txBody>
          <a:bodyPr>
            <a:normAutofit fontScale="92500" lnSpcReduction="10000"/>
          </a:bodyPr>
          <a:lstStyle/>
          <a:p>
            <a:pPr marL="0" indent="0">
              <a:buNone/>
            </a:pPr>
            <a:endParaRPr lang="nl-NL" dirty="0"/>
          </a:p>
          <a:p>
            <a:pPr marL="342900" indent="-342900" fontAlgn="base">
              <a:buFont typeface="+mj-lt"/>
              <a:buAutoNum type="arabicPeriod"/>
            </a:pPr>
            <a:r>
              <a:rPr lang="nl-NL" dirty="0"/>
              <a:t>Welkom en opening</a:t>
            </a:r>
          </a:p>
          <a:p>
            <a:pPr marL="342900" indent="-342900" fontAlgn="base">
              <a:buFont typeface="+mj-lt"/>
              <a:buAutoNum type="arabicPeriod"/>
            </a:pPr>
            <a:r>
              <a:rPr lang="nl-NL" dirty="0"/>
              <a:t>Mededelingen bestuur</a:t>
            </a:r>
            <a:br>
              <a:rPr lang="nl-NL" dirty="0"/>
            </a:br>
            <a:endParaRPr lang="nl-NL" dirty="0"/>
          </a:p>
          <a:p>
            <a:pPr marL="342900" indent="-342900" fontAlgn="base">
              <a:buFont typeface="+mj-lt"/>
              <a:buAutoNum type="arabicPeriod"/>
            </a:pPr>
            <a:r>
              <a:rPr lang="nl-NL" dirty="0"/>
              <a:t>Vaststellen </a:t>
            </a:r>
            <a:r>
              <a:rPr lang="nl-NL" u="sng" dirty="0">
                <a:hlinkClick r:id="rId3"/>
              </a:rPr>
              <a:t>notulen</a:t>
            </a:r>
            <a:r>
              <a:rPr lang="nl-NL" dirty="0"/>
              <a:t> van de B-ALV d.d. 4 juni 2025</a:t>
            </a:r>
          </a:p>
          <a:p>
            <a:pPr marL="342900" indent="-342900" fontAlgn="base">
              <a:buFont typeface="+mj-lt"/>
              <a:buAutoNum type="arabicPeriod"/>
            </a:pPr>
            <a:r>
              <a:rPr lang="nl-NL" dirty="0"/>
              <a:t>Algemeen</a:t>
            </a:r>
            <a:br>
              <a:rPr lang="nl-NL" dirty="0"/>
            </a:br>
            <a:endParaRPr lang="nl-NL" dirty="0"/>
          </a:p>
          <a:p>
            <a:pPr marL="342900" indent="-342900" fontAlgn="base">
              <a:buFont typeface="+mj-lt"/>
              <a:buAutoNum type="arabicPeriod"/>
            </a:pPr>
            <a:r>
              <a:rPr lang="nl-NL" dirty="0"/>
              <a:t>Financiën</a:t>
            </a:r>
          </a:p>
          <a:p>
            <a:pPr marL="342900" indent="-342900" fontAlgn="base">
              <a:buFont typeface="+mj-lt"/>
              <a:buAutoNum type="arabicPeriod"/>
            </a:pPr>
            <a:r>
              <a:rPr lang="nl-NL" dirty="0"/>
              <a:t>Voetbalzaken</a:t>
            </a:r>
          </a:p>
          <a:p>
            <a:pPr marL="342900" indent="-342900" fontAlgn="base">
              <a:buFont typeface="+mj-lt"/>
              <a:buAutoNum type="arabicPeriod"/>
            </a:pPr>
            <a:r>
              <a:rPr lang="nl-NL" dirty="0"/>
              <a:t>Communicatie, sponsoring, activiteiten en vrijwilligers</a:t>
            </a:r>
            <a:br>
              <a:rPr lang="nl-NL" dirty="0"/>
            </a:br>
            <a:endParaRPr lang="nl-NL" dirty="0"/>
          </a:p>
          <a:p>
            <a:pPr marL="342900" indent="-342900" fontAlgn="base">
              <a:buFont typeface="+mj-lt"/>
              <a:buAutoNum type="arabicPeriod"/>
            </a:pPr>
            <a:r>
              <a:rPr lang="nl-NL" dirty="0"/>
              <a:t>Accommodatie &amp; facilitaire zaken</a:t>
            </a:r>
            <a:br>
              <a:rPr lang="nl-NL" dirty="0"/>
            </a:br>
            <a:endParaRPr lang="nl-NL" dirty="0"/>
          </a:p>
          <a:p>
            <a:pPr marL="342900" indent="-342900" fontAlgn="base">
              <a:buFont typeface="+mj-lt"/>
              <a:buAutoNum type="arabicPeriod"/>
            </a:pPr>
            <a:r>
              <a:rPr lang="nl-NL" dirty="0"/>
              <a:t>Rondvraag en sluiting</a:t>
            </a:r>
          </a:p>
          <a:p>
            <a:endParaRPr lang="en-GB" dirty="0"/>
          </a:p>
        </p:txBody>
      </p:sp>
      <p:sp>
        <p:nvSpPr>
          <p:cNvPr id="3" name="Titel 2">
            <a:extLst>
              <a:ext uri="{FF2B5EF4-FFF2-40B4-BE49-F238E27FC236}">
                <a16:creationId xmlns:a16="http://schemas.microsoft.com/office/drawing/2014/main" id="{BC081F0B-B88F-3E2F-EF97-8EF13B308F63}"/>
              </a:ext>
            </a:extLst>
          </p:cNvPr>
          <p:cNvSpPr>
            <a:spLocks noGrp="1"/>
          </p:cNvSpPr>
          <p:nvPr>
            <p:ph type="title"/>
          </p:nvPr>
        </p:nvSpPr>
        <p:spPr/>
        <p:txBody>
          <a:bodyPr>
            <a:normAutofit fontScale="90000"/>
          </a:bodyPr>
          <a:lstStyle/>
          <a:p>
            <a:r>
              <a:rPr lang="en-GB" dirty="0"/>
              <a:t>Agenda	</a:t>
            </a:r>
          </a:p>
        </p:txBody>
      </p:sp>
      <p:sp>
        <p:nvSpPr>
          <p:cNvPr id="4" name="Tijdelijke aanduiding voor dianummer 3">
            <a:extLst>
              <a:ext uri="{FF2B5EF4-FFF2-40B4-BE49-F238E27FC236}">
                <a16:creationId xmlns:a16="http://schemas.microsoft.com/office/drawing/2014/main" id="{C4107C22-2AC8-1736-E692-F06A7347FA1A}"/>
              </a:ext>
            </a:extLst>
          </p:cNvPr>
          <p:cNvSpPr>
            <a:spLocks noGrp="1"/>
          </p:cNvSpPr>
          <p:nvPr>
            <p:ph type="sldNum" sz="quarter" idx="12"/>
          </p:nvPr>
        </p:nvSpPr>
        <p:spPr/>
        <p:txBody>
          <a:bodyPr/>
          <a:lstStyle/>
          <a:p>
            <a:fld id="{C31F7836-E4B3-4985-A8BA-D04AF4A8C90B}" type="slidenum">
              <a:rPr lang="en-GB" smtClean="0"/>
              <a:pPr/>
              <a:t>2</a:t>
            </a:fld>
            <a:endParaRPr lang="en-GB" dirty="0"/>
          </a:p>
        </p:txBody>
      </p:sp>
    </p:spTree>
    <p:extLst>
      <p:ext uri="{BB962C8B-B14F-4D97-AF65-F5344CB8AC3E}">
        <p14:creationId xmlns:p14="http://schemas.microsoft.com/office/powerpoint/2010/main" val="4269004443"/>
      </p:ext>
    </p:extLst>
  </p:cSld>
  <p:clrMapOvr>
    <a:masterClrMapping/>
  </p:clrMapOvr>
  <p:transition spd="slow"/>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F03D9-7B06-C521-4EE8-B663B5DA2080}"/>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D089D9C-9079-DEB8-7635-619BD5650CB2}"/>
              </a:ext>
            </a:extLst>
          </p:cNvPr>
          <p:cNvSpPr>
            <a:spLocks noGrp="1"/>
          </p:cNvSpPr>
          <p:nvPr>
            <p:ph idx="1"/>
          </p:nvPr>
        </p:nvSpPr>
        <p:spPr>
          <a:xfrm>
            <a:off x="408365" y="1295604"/>
            <a:ext cx="8172566" cy="3780000"/>
          </a:xfrm>
        </p:spPr>
        <p:txBody>
          <a:bodyPr/>
          <a:lstStyle/>
          <a:p>
            <a:pPr marL="0" indent="0">
              <a:buNone/>
            </a:pPr>
            <a:endParaRPr lang="nl-NL" dirty="0"/>
          </a:p>
          <a:p>
            <a:r>
              <a:rPr lang="nl-NL" dirty="0"/>
              <a:t>Convenant Sportiviteit &amp; Respect</a:t>
            </a:r>
          </a:p>
          <a:p>
            <a:r>
              <a:rPr lang="nl-NL" dirty="0"/>
              <a:t>Convenant alcoholbeleid</a:t>
            </a:r>
          </a:p>
          <a:p>
            <a:r>
              <a:rPr lang="nl-NL" dirty="0"/>
              <a:t>Terugblik &amp; vooruitblik</a:t>
            </a:r>
          </a:p>
          <a:p>
            <a:endParaRPr lang="nl-NL" dirty="0"/>
          </a:p>
          <a:p>
            <a:endParaRPr lang="nl-NL" dirty="0"/>
          </a:p>
          <a:p>
            <a:endParaRPr lang="en-GB" dirty="0"/>
          </a:p>
        </p:txBody>
      </p:sp>
      <p:sp>
        <p:nvSpPr>
          <p:cNvPr id="3" name="Titel 2">
            <a:extLst>
              <a:ext uri="{FF2B5EF4-FFF2-40B4-BE49-F238E27FC236}">
                <a16:creationId xmlns:a16="http://schemas.microsoft.com/office/drawing/2014/main" id="{8853A759-8FA1-152B-2609-A617EDF9695F}"/>
              </a:ext>
            </a:extLst>
          </p:cNvPr>
          <p:cNvSpPr>
            <a:spLocks noGrp="1"/>
          </p:cNvSpPr>
          <p:nvPr>
            <p:ph type="title"/>
          </p:nvPr>
        </p:nvSpPr>
        <p:spPr/>
        <p:txBody>
          <a:bodyPr>
            <a:normAutofit fontScale="90000"/>
          </a:bodyPr>
          <a:lstStyle/>
          <a:p>
            <a:r>
              <a:rPr lang="en-GB" dirty="0" err="1"/>
              <a:t>Mededelingen</a:t>
            </a:r>
            <a:r>
              <a:rPr lang="en-GB" dirty="0"/>
              <a:t> </a:t>
            </a:r>
            <a:r>
              <a:rPr lang="en-GB" dirty="0" err="1"/>
              <a:t>bestuur</a:t>
            </a:r>
            <a:r>
              <a:rPr lang="en-GB" dirty="0"/>
              <a:t>	</a:t>
            </a:r>
          </a:p>
        </p:txBody>
      </p:sp>
      <p:sp>
        <p:nvSpPr>
          <p:cNvPr id="4" name="Tijdelijke aanduiding voor dianummer 3">
            <a:extLst>
              <a:ext uri="{FF2B5EF4-FFF2-40B4-BE49-F238E27FC236}">
                <a16:creationId xmlns:a16="http://schemas.microsoft.com/office/drawing/2014/main" id="{D091862E-BA13-2953-D7AE-240A976E2DD3}"/>
              </a:ext>
            </a:extLst>
          </p:cNvPr>
          <p:cNvSpPr>
            <a:spLocks noGrp="1"/>
          </p:cNvSpPr>
          <p:nvPr>
            <p:ph type="sldNum" sz="quarter" idx="12"/>
          </p:nvPr>
        </p:nvSpPr>
        <p:spPr/>
        <p:txBody>
          <a:bodyPr/>
          <a:lstStyle/>
          <a:p>
            <a:fld id="{C31F7836-E4B3-4985-A8BA-D04AF4A8C90B}" type="slidenum">
              <a:rPr lang="en-GB" smtClean="0"/>
              <a:pPr/>
              <a:t>3</a:t>
            </a:fld>
            <a:endParaRPr lang="en-GB" dirty="0"/>
          </a:p>
        </p:txBody>
      </p:sp>
    </p:spTree>
    <p:extLst>
      <p:ext uri="{BB962C8B-B14F-4D97-AF65-F5344CB8AC3E}">
        <p14:creationId xmlns:p14="http://schemas.microsoft.com/office/powerpoint/2010/main" val="356219871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204AF-2BDD-A5E3-EED4-A7DC28E92C39}"/>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BACDCE8A-56EB-F231-3A8D-3B1E39546766}"/>
              </a:ext>
            </a:extLst>
          </p:cNvPr>
          <p:cNvSpPr>
            <a:spLocks noGrp="1"/>
          </p:cNvSpPr>
          <p:nvPr>
            <p:ph idx="1"/>
          </p:nvPr>
        </p:nvSpPr>
        <p:spPr/>
        <p:txBody>
          <a:bodyPr/>
          <a:lstStyle/>
          <a:p>
            <a:pPr marL="0" indent="0">
              <a:buNone/>
            </a:pPr>
            <a:endParaRPr lang="nl-NL" dirty="0"/>
          </a:p>
          <a:p>
            <a:pPr marL="0" indent="0">
              <a:buNone/>
            </a:pPr>
            <a:r>
              <a:rPr lang="nl-NL" i="1" dirty="0"/>
              <a:t>Iedere speler en speelster met plezier op zijn of haar niveau beter leren voetballen</a:t>
            </a:r>
            <a:br>
              <a:rPr lang="nl-NL" i="1" dirty="0"/>
            </a:br>
            <a:endParaRPr lang="en-GB" dirty="0"/>
          </a:p>
        </p:txBody>
      </p:sp>
      <p:sp>
        <p:nvSpPr>
          <p:cNvPr id="3" name="Titel 2">
            <a:extLst>
              <a:ext uri="{FF2B5EF4-FFF2-40B4-BE49-F238E27FC236}">
                <a16:creationId xmlns:a16="http://schemas.microsoft.com/office/drawing/2014/main" id="{446036EE-D2DF-D908-E5AD-1E3A14A77EDC}"/>
              </a:ext>
            </a:extLst>
          </p:cNvPr>
          <p:cNvSpPr>
            <a:spLocks noGrp="1"/>
          </p:cNvSpPr>
          <p:nvPr>
            <p:ph type="title"/>
          </p:nvPr>
        </p:nvSpPr>
        <p:spPr/>
        <p:txBody>
          <a:bodyPr>
            <a:normAutofit fontScale="90000"/>
          </a:bodyPr>
          <a:lstStyle/>
          <a:p>
            <a:br>
              <a:rPr lang="en-GB" dirty="0"/>
            </a:br>
            <a:r>
              <a:rPr lang="en-GB" dirty="0" err="1"/>
              <a:t>Waar</a:t>
            </a:r>
            <a:r>
              <a:rPr lang="en-GB" dirty="0"/>
              <a:t> </a:t>
            </a:r>
            <a:r>
              <a:rPr lang="en-GB" dirty="0" err="1"/>
              <a:t>staat</a:t>
            </a:r>
            <a:r>
              <a:rPr lang="en-GB" dirty="0"/>
              <a:t> S.V. </a:t>
            </a:r>
            <a:r>
              <a:rPr lang="en-GB" dirty="0" err="1"/>
              <a:t>Eemnes</a:t>
            </a:r>
            <a:r>
              <a:rPr lang="en-GB" dirty="0"/>
              <a:t> voor</a:t>
            </a:r>
          </a:p>
        </p:txBody>
      </p:sp>
      <p:sp>
        <p:nvSpPr>
          <p:cNvPr id="4" name="Tijdelijke aanduiding voor dianummer 3">
            <a:extLst>
              <a:ext uri="{FF2B5EF4-FFF2-40B4-BE49-F238E27FC236}">
                <a16:creationId xmlns:a16="http://schemas.microsoft.com/office/drawing/2014/main" id="{DBAAD525-0869-50AA-A691-93892AB87CFE}"/>
              </a:ext>
            </a:extLst>
          </p:cNvPr>
          <p:cNvSpPr>
            <a:spLocks noGrp="1"/>
          </p:cNvSpPr>
          <p:nvPr>
            <p:ph type="sldNum" sz="quarter" idx="12"/>
          </p:nvPr>
        </p:nvSpPr>
        <p:spPr/>
        <p:txBody>
          <a:bodyPr/>
          <a:lstStyle/>
          <a:p>
            <a:fld id="{C31F7836-E4B3-4985-A8BA-D04AF4A8C90B}" type="slidenum">
              <a:rPr lang="en-GB" smtClean="0"/>
              <a:pPr/>
              <a:t>4</a:t>
            </a:fld>
            <a:endParaRPr lang="en-GB" dirty="0"/>
          </a:p>
        </p:txBody>
      </p:sp>
      <p:sp>
        <p:nvSpPr>
          <p:cNvPr id="10" name="Pijl: rechts 9">
            <a:extLst>
              <a:ext uri="{FF2B5EF4-FFF2-40B4-BE49-F238E27FC236}">
                <a16:creationId xmlns:a16="http://schemas.microsoft.com/office/drawing/2014/main" id="{3DAE84EA-5C36-38B1-7054-FDB3A5A267C1}"/>
              </a:ext>
            </a:extLst>
          </p:cNvPr>
          <p:cNvSpPr/>
          <p:nvPr/>
        </p:nvSpPr>
        <p:spPr>
          <a:xfrm>
            <a:off x="0" y="1420275"/>
            <a:ext cx="9144000" cy="1307592"/>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2800" dirty="0">
                <a:ln w="0"/>
                <a:solidFill>
                  <a:schemeClr val="tx1"/>
                </a:solidFill>
                <a:effectLst>
                  <a:outerShdw blurRad="38100" dist="19050" dir="2700000" algn="tl" rotWithShape="0">
                    <a:schemeClr val="dk1">
                      <a:alpha val="40000"/>
                    </a:schemeClr>
                  </a:outerShdw>
                </a:effectLst>
              </a:rPr>
              <a:t>Ontwikkeling voetbal</a:t>
            </a:r>
          </a:p>
          <a:p>
            <a:pPr algn="ctr"/>
            <a:r>
              <a:rPr lang="nl-NL" sz="1600" dirty="0">
                <a:ln w="0"/>
                <a:solidFill>
                  <a:schemeClr val="tx1"/>
                </a:solidFill>
                <a:effectLst>
                  <a:outerShdw blurRad="38100" dist="19050" dir="2700000" algn="tl" rotWithShape="0">
                    <a:schemeClr val="dk1">
                      <a:alpha val="40000"/>
                    </a:schemeClr>
                  </a:outerShdw>
                </a:effectLst>
              </a:rPr>
              <a:t>(spelplezier en groeien als voetballer)</a:t>
            </a:r>
          </a:p>
        </p:txBody>
      </p:sp>
      <p:sp>
        <p:nvSpPr>
          <p:cNvPr id="11" name="Pijl: rechts 10">
            <a:extLst>
              <a:ext uri="{FF2B5EF4-FFF2-40B4-BE49-F238E27FC236}">
                <a16:creationId xmlns:a16="http://schemas.microsoft.com/office/drawing/2014/main" id="{FEF38C8D-0476-AB43-77BD-1D4B2FA7288A}"/>
              </a:ext>
            </a:extLst>
          </p:cNvPr>
          <p:cNvSpPr/>
          <p:nvPr/>
        </p:nvSpPr>
        <p:spPr>
          <a:xfrm>
            <a:off x="0" y="2635102"/>
            <a:ext cx="9144000" cy="1307592"/>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2800" dirty="0">
                <a:ln w="0"/>
                <a:solidFill>
                  <a:schemeClr val="tx1"/>
                </a:solidFill>
                <a:effectLst>
                  <a:outerShdw blurRad="38100" dist="19050" dir="2700000" algn="tl" rotWithShape="0">
                    <a:schemeClr val="dk1">
                      <a:alpha val="40000"/>
                    </a:schemeClr>
                  </a:outerShdw>
                </a:effectLst>
              </a:rPr>
              <a:t>Veilige omgeving</a:t>
            </a:r>
          </a:p>
          <a:p>
            <a:pPr algn="ctr"/>
            <a:r>
              <a:rPr lang="nl-NL" sz="1600" dirty="0">
                <a:ln w="0"/>
                <a:solidFill>
                  <a:schemeClr val="tx1"/>
                </a:solidFill>
                <a:effectLst>
                  <a:outerShdw blurRad="38100" dist="19050" dir="2700000" algn="tl" rotWithShape="0">
                    <a:schemeClr val="dk1">
                      <a:alpha val="40000"/>
                    </a:schemeClr>
                  </a:outerShdw>
                </a:effectLst>
              </a:rPr>
              <a:t>(sportiviteit, respect en zorg voor onze spullen) </a:t>
            </a:r>
          </a:p>
        </p:txBody>
      </p:sp>
      <p:sp>
        <p:nvSpPr>
          <p:cNvPr id="12" name="Pijl: rechts 11">
            <a:extLst>
              <a:ext uri="{FF2B5EF4-FFF2-40B4-BE49-F238E27FC236}">
                <a16:creationId xmlns:a16="http://schemas.microsoft.com/office/drawing/2014/main" id="{EF260F35-6559-ECC9-2BDA-37FA0000854A}"/>
              </a:ext>
            </a:extLst>
          </p:cNvPr>
          <p:cNvSpPr/>
          <p:nvPr/>
        </p:nvSpPr>
        <p:spPr>
          <a:xfrm>
            <a:off x="0" y="3849929"/>
            <a:ext cx="9144000" cy="1307592"/>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2800" dirty="0">
                <a:ln w="0"/>
                <a:solidFill>
                  <a:schemeClr val="tx1"/>
                </a:solidFill>
                <a:effectLst>
                  <a:outerShdw blurRad="38100" dist="19050" dir="2700000" algn="tl" rotWithShape="0">
                    <a:schemeClr val="dk1">
                      <a:alpha val="40000"/>
                    </a:schemeClr>
                  </a:outerShdw>
                </a:effectLst>
              </a:rPr>
              <a:t>Stevig fundament</a:t>
            </a:r>
          </a:p>
          <a:p>
            <a:pPr algn="ctr"/>
            <a:r>
              <a:rPr lang="nl-NL" sz="1600" dirty="0">
                <a:ln w="0"/>
                <a:solidFill>
                  <a:schemeClr val="tx1"/>
                </a:solidFill>
                <a:effectLst>
                  <a:outerShdw blurRad="38100" dist="19050" dir="2700000" algn="tl" rotWithShape="0">
                    <a:schemeClr val="dk1">
                      <a:alpha val="40000"/>
                    </a:schemeClr>
                  </a:outerShdw>
                </a:effectLst>
              </a:rPr>
              <a:t>(Goed clubbestuur, actieve vrijwilligers, transparant en toekomstbestendige keuzes)</a:t>
            </a:r>
          </a:p>
        </p:txBody>
      </p:sp>
    </p:spTree>
    <p:extLst>
      <p:ext uri="{BB962C8B-B14F-4D97-AF65-F5344CB8AC3E}">
        <p14:creationId xmlns:p14="http://schemas.microsoft.com/office/powerpoint/2010/main" val="1798487333"/>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5596A-CFCB-00C9-1153-7EC637E299AA}"/>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1E3F548-2054-7D78-DDC4-A217EBB51B3A}"/>
              </a:ext>
            </a:extLst>
          </p:cNvPr>
          <p:cNvSpPr>
            <a:spLocks noGrp="1"/>
          </p:cNvSpPr>
          <p:nvPr>
            <p:ph idx="1"/>
          </p:nvPr>
        </p:nvSpPr>
        <p:spPr/>
        <p:txBody>
          <a:bodyPr/>
          <a:lstStyle/>
          <a:p>
            <a:r>
              <a:rPr lang="nl-NL" dirty="0"/>
              <a:t>Eerst bouwen aan een stevig fundament = Basis op orde  </a:t>
            </a:r>
          </a:p>
          <a:p>
            <a:r>
              <a:rPr lang="nl-NL" dirty="0"/>
              <a:t>Zicht, inzicht &amp; overzicht </a:t>
            </a:r>
          </a:p>
          <a:p>
            <a:r>
              <a:rPr lang="nl-NL" dirty="0"/>
              <a:t>Nieuw bestuur, portefeuilleverdeling, ademtijd en werken aan de opbouw van onze structuur &amp; bezetting van de commissies</a:t>
            </a:r>
          </a:p>
          <a:p>
            <a:r>
              <a:rPr lang="nl-NL" dirty="0"/>
              <a:t>We verdelen de taken – met meer leden &amp; vrijwilligers – verschillende (kleinere) taken uitvoeren </a:t>
            </a:r>
          </a:p>
          <a:p>
            <a:r>
              <a:rPr lang="nl-NL" dirty="0"/>
              <a:t>Zorgen voor duidelijkheid over onze vereniging en transparante communicatie </a:t>
            </a:r>
          </a:p>
          <a:p>
            <a:r>
              <a:rPr lang="nl-NL" dirty="0"/>
              <a:t>Regelzaken op orde (</a:t>
            </a:r>
            <a:r>
              <a:rPr lang="nl-NL" dirty="0" err="1"/>
              <a:t>VOG’s</a:t>
            </a:r>
            <a:r>
              <a:rPr lang="nl-NL" dirty="0"/>
              <a:t>, contracten, afspraken binnen/buiten) </a:t>
            </a:r>
          </a:p>
          <a:p>
            <a:pPr marL="0" indent="0">
              <a:buNone/>
            </a:pPr>
            <a:endParaRPr lang="nl-NL" dirty="0"/>
          </a:p>
          <a:p>
            <a:endParaRPr lang="en-GB" dirty="0"/>
          </a:p>
        </p:txBody>
      </p:sp>
      <p:sp>
        <p:nvSpPr>
          <p:cNvPr id="3" name="Titel 2">
            <a:extLst>
              <a:ext uri="{FF2B5EF4-FFF2-40B4-BE49-F238E27FC236}">
                <a16:creationId xmlns:a16="http://schemas.microsoft.com/office/drawing/2014/main" id="{1EC8471C-D427-7F9E-F456-83C56EBB1A1F}"/>
              </a:ext>
            </a:extLst>
          </p:cNvPr>
          <p:cNvSpPr>
            <a:spLocks noGrp="1"/>
          </p:cNvSpPr>
          <p:nvPr>
            <p:ph type="title"/>
          </p:nvPr>
        </p:nvSpPr>
        <p:spPr/>
        <p:txBody>
          <a:bodyPr>
            <a:normAutofit fontScale="90000"/>
          </a:bodyPr>
          <a:lstStyle/>
          <a:p>
            <a:r>
              <a:rPr lang="nl-NL" dirty="0"/>
              <a:t>Eerst bouwen aan stevig fundament…</a:t>
            </a:r>
            <a:r>
              <a:rPr lang="en-GB" dirty="0"/>
              <a:t>	</a:t>
            </a:r>
          </a:p>
        </p:txBody>
      </p:sp>
      <p:sp>
        <p:nvSpPr>
          <p:cNvPr id="4" name="Tijdelijke aanduiding voor dianummer 3">
            <a:extLst>
              <a:ext uri="{FF2B5EF4-FFF2-40B4-BE49-F238E27FC236}">
                <a16:creationId xmlns:a16="http://schemas.microsoft.com/office/drawing/2014/main" id="{2D1E540D-468A-B983-90C0-41F35787D252}"/>
              </a:ext>
            </a:extLst>
          </p:cNvPr>
          <p:cNvSpPr>
            <a:spLocks noGrp="1"/>
          </p:cNvSpPr>
          <p:nvPr>
            <p:ph type="sldNum" sz="quarter" idx="12"/>
          </p:nvPr>
        </p:nvSpPr>
        <p:spPr/>
        <p:txBody>
          <a:bodyPr/>
          <a:lstStyle/>
          <a:p>
            <a:fld id="{C31F7836-E4B3-4985-A8BA-D04AF4A8C90B}" type="slidenum">
              <a:rPr lang="en-GB" smtClean="0"/>
              <a:pPr/>
              <a:t>5</a:t>
            </a:fld>
            <a:endParaRPr lang="en-GB" dirty="0"/>
          </a:p>
        </p:txBody>
      </p:sp>
      <p:pic>
        <p:nvPicPr>
          <p:cNvPr id="6" name="Afbeelding 5">
            <a:extLst>
              <a:ext uri="{FF2B5EF4-FFF2-40B4-BE49-F238E27FC236}">
                <a16:creationId xmlns:a16="http://schemas.microsoft.com/office/drawing/2014/main" id="{C970497E-E533-A8FD-6B1D-05FAA7EC8B6F}"/>
              </a:ext>
            </a:extLst>
          </p:cNvPr>
          <p:cNvPicPr>
            <a:picLocks noChangeAspect="1"/>
          </p:cNvPicPr>
          <p:nvPr/>
        </p:nvPicPr>
        <p:blipFill>
          <a:blip r:embed="rId2"/>
          <a:stretch>
            <a:fillRect/>
          </a:stretch>
        </p:blipFill>
        <p:spPr>
          <a:xfrm>
            <a:off x="63345" y="3330176"/>
            <a:ext cx="9163082" cy="1341236"/>
          </a:xfrm>
          <a:prstGeom prst="rect">
            <a:avLst/>
          </a:prstGeom>
        </p:spPr>
      </p:pic>
    </p:spTree>
    <p:extLst>
      <p:ext uri="{BB962C8B-B14F-4D97-AF65-F5344CB8AC3E}">
        <p14:creationId xmlns:p14="http://schemas.microsoft.com/office/powerpoint/2010/main" val="2322479002"/>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9A1EC-0946-9C18-D48C-04E44ECA571D}"/>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CC3AB6D5-3B59-7B54-6D22-71FDE5219867}"/>
              </a:ext>
            </a:extLst>
          </p:cNvPr>
          <p:cNvSpPr>
            <a:spLocks noGrp="1"/>
          </p:cNvSpPr>
          <p:nvPr>
            <p:ph type="title"/>
          </p:nvPr>
        </p:nvSpPr>
        <p:spPr/>
        <p:txBody>
          <a:bodyPr>
            <a:normAutofit fontScale="90000"/>
          </a:bodyPr>
          <a:lstStyle/>
          <a:p>
            <a:r>
              <a:rPr lang="nl-NL" dirty="0"/>
              <a:t>Organogram SV Eemnes</a:t>
            </a:r>
            <a:endParaRPr lang="en-GB" dirty="0"/>
          </a:p>
        </p:txBody>
      </p:sp>
      <p:sp>
        <p:nvSpPr>
          <p:cNvPr id="4" name="Tijdelijke aanduiding voor dianummer 3">
            <a:extLst>
              <a:ext uri="{FF2B5EF4-FFF2-40B4-BE49-F238E27FC236}">
                <a16:creationId xmlns:a16="http://schemas.microsoft.com/office/drawing/2014/main" id="{6ED4E3F1-E31A-AAD1-51D5-1A683E82E79A}"/>
              </a:ext>
            </a:extLst>
          </p:cNvPr>
          <p:cNvSpPr>
            <a:spLocks noGrp="1"/>
          </p:cNvSpPr>
          <p:nvPr>
            <p:ph type="sldNum" sz="quarter" idx="12"/>
          </p:nvPr>
        </p:nvSpPr>
        <p:spPr/>
        <p:txBody>
          <a:bodyPr/>
          <a:lstStyle/>
          <a:p>
            <a:fld id="{C31F7836-E4B3-4985-A8BA-D04AF4A8C90B}" type="slidenum">
              <a:rPr lang="en-GB" smtClean="0"/>
              <a:pPr/>
              <a:t>6</a:t>
            </a:fld>
            <a:endParaRPr lang="en-GB" dirty="0"/>
          </a:p>
        </p:txBody>
      </p:sp>
      <p:pic>
        <p:nvPicPr>
          <p:cNvPr id="6" name="Tijdelijke aanduiding voor inhoud 5">
            <a:extLst>
              <a:ext uri="{FF2B5EF4-FFF2-40B4-BE49-F238E27FC236}">
                <a16:creationId xmlns:a16="http://schemas.microsoft.com/office/drawing/2014/main" id="{19779D40-BB0C-4BA6-1C51-5D8DC356E53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227438" y="892175"/>
            <a:ext cx="6654199" cy="3779838"/>
          </a:xfrm>
          <a:prstGeom prst="rect">
            <a:avLst/>
          </a:prstGeom>
        </p:spPr>
      </p:pic>
    </p:spTree>
    <p:extLst>
      <p:ext uri="{BB962C8B-B14F-4D97-AF65-F5344CB8AC3E}">
        <p14:creationId xmlns:p14="http://schemas.microsoft.com/office/powerpoint/2010/main" val="233952516"/>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4A1D3-C728-B237-8C20-C50E9CE8AB7F}"/>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AB1C9A5-37D2-35FB-9914-1EF9583BC752}"/>
              </a:ext>
            </a:extLst>
          </p:cNvPr>
          <p:cNvSpPr>
            <a:spLocks noGrp="1"/>
          </p:cNvSpPr>
          <p:nvPr>
            <p:ph idx="1"/>
          </p:nvPr>
        </p:nvSpPr>
        <p:spPr/>
        <p:txBody>
          <a:bodyPr/>
          <a:lstStyle/>
          <a:p>
            <a:r>
              <a:rPr lang="nl-NL" dirty="0"/>
              <a:t>Werken aan visievorming en ontwikkeling op alle gebieden binnen de vereniging</a:t>
            </a:r>
          </a:p>
          <a:p>
            <a:r>
              <a:rPr lang="nl-NL" dirty="0"/>
              <a:t>Positionering van S.V. Eemnes</a:t>
            </a:r>
          </a:p>
          <a:p>
            <a:r>
              <a:rPr lang="nl-NL" dirty="0"/>
              <a:t>Samenwerking met sponsors, convenant partners, gemeente en vele andere stakeholders opbouwen</a:t>
            </a:r>
          </a:p>
          <a:p>
            <a:r>
              <a:rPr lang="nl-NL" dirty="0"/>
              <a:t>Gezond worden – gezond blijven in alle opzichten </a:t>
            </a:r>
            <a:r>
              <a:rPr lang="nl-NL" sz="1200" dirty="0"/>
              <a:t>(voetbal, financieel, veiligheid etc.)</a:t>
            </a:r>
          </a:p>
          <a:p>
            <a:pPr marL="0" indent="0">
              <a:buNone/>
            </a:pPr>
            <a:endParaRPr lang="nl-NL" dirty="0"/>
          </a:p>
          <a:p>
            <a:pPr marL="0" indent="0">
              <a:buNone/>
            </a:pPr>
            <a:endParaRPr lang="nl-NL" dirty="0"/>
          </a:p>
          <a:p>
            <a:endParaRPr lang="en-GB" dirty="0"/>
          </a:p>
        </p:txBody>
      </p:sp>
      <p:sp>
        <p:nvSpPr>
          <p:cNvPr id="3" name="Titel 2">
            <a:extLst>
              <a:ext uri="{FF2B5EF4-FFF2-40B4-BE49-F238E27FC236}">
                <a16:creationId xmlns:a16="http://schemas.microsoft.com/office/drawing/2014/main" id="{DC4E2745-B720-F529-4C19-C884BCB49497}"/>
              </a:ext>
            </a:extLst>
          </p:cNvPr>
          <p:cNvSpPr>
            <a:spLocks noGrp="1"/>
          </p:cNvSpPr>
          <p:nvPr>
            <p:ph type="title"/>
          </p:nvPr>
        </p:nvSpPr>
        <p:spPr/>
        <p:txBody>
          <a:bodyPr>
            <a:normAutofit fontScale="90000"/>
          </a:bodyPr>
          <a:lstStyle/>
          <a:p>
            <a:r>
              <a:rPr lang="en-GB" dirty="0" err="1"/>
              <a:t>Groeien</a:t>
            </a:r>
            <a:r>
              <a:rPr lang="en-GB" dirty="0"/>
              <a:t> </a:t>
            </a:r>
            <a:r>
              <a:rPr lang="en-GB" dirty="0" err="1"/>
              <a:t>naar</a:t>
            </a:r>
            <a:r>
              <a:rPr lang="en-GB" dirty="0"/>
              <a:t>…	</a:t>
            </a:r>
          </a:p>
        </p:txBody>
      </p:sp>
      <p:sp>
        <p:nvSpPr>
          <p:cNvPr id="4" name="Tijdelijke aanduiding voor dianummer 3">
            <a:extLst>
              <a:ext uri="{FF2B5EF4-FFF2-40B4-BE49-F238E27FC236}">
                <a16:creationId xmlns:a16="http://schemas.microsoft.com/office/drawing/2014/main" id="{8979F2E4-D3CD-171E-D209-4B701400D13C}"/>
              </a:ext>
            </a:extLst>
          </p:cNvPr>
          <p:cNvSpPr>
            <a:spLocks noGrp="1"/>
          </p:cNvSpPr>
          <p:nvPr>
            <p:ph type="sldNum" sz="quarter" idx="12"/>
          </p:nvPr>
        </p:nvSpPr>
        <p:spPr/>
        <p:txBody>
          <a:bodyPr/>
          <a:lstStyle/>
          <a:p>
            <a:fld id="{C31F7836-E4B3-4985-A8BA-D04AF4A8C90B}" type="slidenum">
              <a:rPr lang="en-GB" smtClean="0"/>
              <a:pPr/>
              <a:t>7</a:t>
            </a:fld>
            <a:endParaRPr lang="en-GB" dirty="0"/>
          </a:p>
        </p:txBody>
      </p:sp>
      <p:pic>
        <p:nvPicPr>
          <p:cNvPr id="6" name="Afbeelding 5">
            <a:extLst>
              <a:ext uri="{FF2B5EF4-FFF2-40B4-BE49-F238E27FC236}">
                <a16:creationId xmlns:a16="http://schemas.microsoft.com/office/drawing/2014/main" id="{6720414C-88FF-62FE-7E13-7D904EF1921F}"/>
              </a:ext>
            </a:extLst>
          </p:cNvPr>
          <p:cNvPicPr>
            <a:picLocks noChangeAspect="1"/>
          </p:cNvPicPr>
          <p:nvPr/>
        </p:nvPicPr>
        <p:blipFill>
          <a:blip r:embed="rId2"/>
          <a:stretch>
            <a:fillRect/>
          </a:stretch>
        </p:blipFill>
        <p:spPr>
          <a:xfrm>
            <a:off x="1001131" y="2421576"/>
            <a:ext cx="6513973" cy="2478024"/>
          </a:xfrm>
          <a:prstGeom prst="rect">
            <a:avLst/>
          </a:prstGeom>
        </p:spPr>
      </p:pic>
    </p:spTree>
    <p:extLst>
      <p:ext uri="{BB962C8B-B14F-4D97-AF65-F5344CB8AC3E}">
        <p14:creationId xmlns:p14="http://schemas.microsoft.com/office/powerpoint/2010/main" val="3276731605"/>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6F80C-3F69-7DA4-E90D-3DB8988C3335}"/>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6330134B-53DC-E196-D8C5-3CEDDD311B10}"/>
              </a:ext>
            </a:extLst>
          </p:cNvPr>
          <p:cNvSpPr>
            <a:spLocks noGrp="1"/>
          </p:cNvSpPr>
          <p:nvPr>
            <p:ph type="title"/>
          </p:nvPr>
        </p:nvSpPr>
        <p:spPr>
          <a:xfrm>
            <a:off x="539009" y="1898593"/>
            <a:ext cx="8172000" cy="410788"/>
          </a:xfrm>
        </p:spPr>
        <p:txBody>
          <a:bodyPr>
            <a:normAutofit fontScale="90000"/>
          </a:bodyPr>
          <a:lstStyle/>
          <a:p>
            <a:r>
              <a:rPr lang="nl-NL" dirty="0"/>
              <a:t>Vaststellen </a:t>
            </a:r>
            <a:r>
              <a:rPr lang="nl-NL" u="sng" dirty="0">
                <a:hlinkClick r:id="rId2"/>
              </a:rPr>
              <a:t>notulen</a:t>
            </a:r>
            <a:r>
              <a:rPr lang="nl-NL" dirty="0"/>
              <a:t> van de B-ALV d.d. 4 juni 2025 </a:t>
            </a:r>
            <a:r>
              <a:rPr lang="en-GB" dirty="0"/>
              <a:t>	</a:t>
            </a:r>
          </a:p>
        </p:txBody>
      </p:sp>
      <p:sp>
        <p:nvSpPr>
          <p:cNvPr id="4" name="Tijdelijke aanduiding voor dianummer 3">
            <a:extLst>
              <a:ext uri="{FF2B5EF4-FFF2-40B4-BE49-F238E27FC236}">
                <a16:creationId xmlns:a16="http://schemas.microsoft.com/office/drawing/2014/main" id="{820C0FB4-0155-5870-3284-68FBB7FFC309}"/>
              </a:ext>
            </a:extLst>
          </p:cNvPr>
          <p:cNvSpPr>
            <a:spLocks noGrp="1"/>
          </p:cNvSpPr>
          <p:nvPr>
            <p:ph type="sldNum" sz="quarter" idx="12"/>
          </p:nvPr>
        </p:nvSpPr>
        <p:spPr/>
        <p:txBody>
          <a:bodyPr/>
          <a:lstStyle/>
          <a:p>
            <a:fld id="{C31F7836-E4B3-4985-A8BA-D04AF4A8C90B}" type="slidenum">
              <a:rPr lang="en-GB" smtClean="0"/>
              <a:pPr/>
              <a:t>8</a:t>
            </a:fld>
            <a:endParaRPr lang="en-GB" dirty="0"/>
          </a:p>
        </p:txBody>
      </p:sp>
    </p:spTree>
    <p:extLst>
      <p:ext uri="{BB962C8B-B14F-4D97-AF65-F5344CB8AC3E}">
        <p14:creationId xmlns:p14="http://schemas.microsoft.com/office/powerpoint/2010/main" val="1602103317"/>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4ACE0-0DF3-456D-8BCD-57518526E994}"/>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FB5C98C-60A1-51F4-F4C9-DA79AD88B946}"/>
              </a:ext>
            </a:extLst>
          </p:cNvPr>
          <p:cNvSpPr>
            <a:spLocks noGrp="1"/>
          </p:cNvSpPr>
          <p:nvPr>
            <p:ph idx="1"/>
          </p:nvPr>
        </p:nvSpPr>
        <p:spPr>
          <a:xfrm>
            <a:off x="408365" y="1295604"/>
            <a:ext cx="8172566" cy="3780000"/>
          </a:xfrm>
        </p:spPr>
        <p:txBody>
          <a:bodyPr/>
          <a:lstStyle/>
          <a:p>
            <a:pPr marL="0" indent="0">
              <a:buNone/>
            </a:pPr>
            <a:br>
              <a:rPr lang="nl-NL" dirty="0"/>
            </a:br>
            <a:r>
              <a:rPr lang="nl-NL" dirty="0"/>
              <a:t>Voorstellen kandidaat bestuursleden en stemmingsronde voor de volgende functies:</a:t>
            </a:r>
          </a:p>
          <a:p>
            <a:pPr marL="0" indent="0">
              <a:buNone/>
            </a:pPr>
            <a:br>
              <a:rPr lang="nl-NL" dirty="0"/>
            </a:br>
            <a:r>
              <a:rPr lang="nl-NL" dirty="0"/>
              <a:t>Penningmeester – Maureen Kies</a:t>
            </a:r>
          </a:p>
          <a:p>
            <a:pPr marL="0" indent="0">
              <a:buNone/>
            </a:pPr>
            <a:br>
              <a:rPr lang="nl-NL" dirty="0"/>
            </a:br>
            <a:r>
              <a:rPr lang="nl-NL" dirty="0"/>
              <a:t>Secretaris – Minko de Weerd</a:t>
            </a:r>
          </a:p>
          <a:p>
            <a:endParaRPr lang="nl-NL" dirty="0"/>
          </a:p>
          <a:p>
            <a:endParaRPr lang="en-GB" dirty="0"/>
          </a:p>
        </p:txBody>
      </p:sp>
      <p:sp>
        <p:nvSpPr>
          <p:cNvPr id="3" name="Titel 2">
            <a:extLst>
              <a:ext uri="{FF2B5EF4-FFF2-40B4-BE49-F238E27FC236}">
                <a16:creationId xmlns:a16="http://schemas.microsoft.com/office/drawing/2014/main" id="{C9CCDCB9-5B5C-C87B-4AD3-68ED66AD871E}"/>
              </a:ext>
            </a:extLst>
          </p:cNvPr>
          <p:cNvSpPr>
            <a:spLocks noGrp="1"/>
          </p:cNvSpPr>
          <p:nvPr>
            <p:ph type="title"/>
          </p:nvPr>
        </p:nvSpPr>
        <p:spPr/>
        <p:txBody>
          <a:bodyPr>
            <a:normAutofit fontScale="90000"/>
          </a:bodyPr>
          <a:lstStyle/>
          <a:p>
            <a:r>
              <a:rPr lang="en-GB" dirty="0" err="1"/>
              <a:t>Algemeen</a:t>
            </a:r>
            <a:r>
              <a:rPr lang="en-GB" dirty="0"/>
              <a:t>	</a:t>
            </a:r>
          </a:p>
        </p:txBody>
      </p:sp>
      <p:sp>
        <p:nvSpPr>
          <p:cNvPr id="4" name="Tijdelijke aanduiding voor dianummer 3">
            <a:extLst>
              <a:ext uri="{FF2B5EF4-FFF2-40B4-BE49-F238E27FC236}">
                <a16:creationId xmlns:a16="http://schemas.microsoft.com/office/drawing/2014/main" id="{AD24C159-4742-74A6-989E-2F141BBA25AA}"/>
              </a:ext>
            </a:extLst>
          </p:cNvPr>
          <p:cNvSpPr>
            <a:spLocks noGrp="1"/>
          </p:cNvSpPr>
          <p:nvPr>
            <p:ph type="sldNum" sz="quarter" idx="12"/>
          </p:nvPr>
        </p:nvSpPr>
        <p:spPr/>
        <p:txBody>
          <a:bodyPr/>
          <a:lstStyle/>
          <a:p>
            <a:fld id="{C31F7836-E4B3-4985-A8BA-D04AF4A8C90B}" type="slidenum">
              <a:rPr lang="en-GB" smtClean="0"/>
              <a:pPr/>
              <a:t>9</a:t>
            </a:fld>
            <a:endParaRPr lang="en-GB" dirty="0"/>
          </a:p>
        </p:txBody>
      </p:sp>
    </p:spTree>
    <p:extLst>
      <p:ext uri="{BB962C8B-B14F-4D97-AF65-F5344CB8AC3E}">
        <p14:creationId xmlns:p14="http://schemas.microsoft.com/office/powerpoint/2010/main" val="1213893808"/>
      </p:ext>
    </p:extLst>
  </p:cSld>
  <p:clrMapOvr>
    <a:masterClrMapping/>
  </p:clrMapOvr>
  <p:transition spd="slow"/>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Kantoorthem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51001_SV Eemnes template" id="{BABF7BD4-7E21-40C0-9E5D-33497723C789}" vid="{8988E0B0-0E84-443A-8E8A-28915CCC93E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20251001_SV Eemnes template</Template>
  <TotalTime>941</TotalTime>
  <Words>1214</Words>
  <Application>Microsoft Office PowerPoint</Application>
  <PresentationFormat>Diavoorstelling (16:9)</PresentationFormat>
  <Paragraphs>171</Paragraphs>
  <Slides>19</Slides>
  <Notes>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19</vt:i4>
      </vt:variant>
    </vt:vector>
  </HeadingPairs>
  <TitlesOfParts>
    <vt:vector size="24" baseType="lpstr">
      <vt:lpstr>Aptos</vt:lpstr>
      <vt:lpstr>Aptos Display</vt:lpstr>
      <vt:lpstr>Arial</vt:lpstr>
      <vt:lpstr>Wingdings</vt:lpstr>
      <vt:lpstr>Kantoorthema</vt:lpstr>
      <vt:lpstr>PowerPoint-presentatie</vt:lpstr>
      <vt:lpstr>Agenda </vt:lpstr>
      <vt:lpstr>Mededelingen bestuur </vt:lpstr>
      <vt:lpstr> Waar staat S.V. Eemnes voor</vt:lpstr>
      <vt:lpstr>Eerst bouwen aan stevig fundament… </vt:lpstr>
      <vt:lpstr>Organogram SV Eemnes</vt:lpstr>
      <vt:lpstr>Groeien naar… </vt:lpstr>
      <vt:lpstr>Vaststellen notulen van de B-ALV d.d. 4 juni 2025  </vt:lpstr>
      <vt:lpstr>Algemeen </vt:lpstr>
      <vt:lpstr>Financiën </vt:lpstr>
      <vt:lpstr>Financiën </vt:lpstr>
      <vt:lpstr>Voetbalzaken Jeugd </vt:lpstr>
      <vt:lpstr>Voetbalzaken Senioren </vt:lpstr>
      <vt:lpstr>Communicatie, sponsoring, activiteiten en vrijwilligers</vt:lpstr>
      <vt:lpstr>Communicatie, sponsoring, activiteiten en vrijwilligers</vt:lpstr>
      <vt:lpstr>Communicatie, sponsoring, activiteiten en vrijwilligers</vt:lpstr>
      <vt:lpstr>Accomodatie &amp; facilitaire zaken   1/2</vt:lpstr>
      <vt:lpstr>Accomodatie &amp; facilitaire zaken   2/2</vt:lpstr>
      <vt:lpstr>Rondvraag en sluiting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Weerd, Minko de</dc:creator>
  <cp:lastModifiedBy>Weerd, Minko de</cp:lastModifiedBy>
  <cp:revision>6</cp:revision>
  <dcterms:created xsi:type="dcterms:W3CDTF">2025-11-23T11:50:03Z</dcterms:created>
  <dcterms:modified xsi:type="dcterms:W3CDTF">2025-11-26T17:38:05Z</dcterms:modified>
</cp:coreProperties>
</file>